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slides/slide4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307" r:id="rId2"/>
    <p:sldId id="259" r:id="rId3"/>
    <p:sldId id="256" r:id="rId4"/>
    <p:sldId id="260" r:id="rId5"/>
    <p:sldId id="265" r:id="rId6"/>
    <p:sldId id="261" r:id="rId7"/>
    <p:sldId id="262" r:id="rId8"/>
    <p:sldId id="263" r:id="rId9"/>
    <p:sldId id="264" r:id="rId10"/>
    <p:sldId id="272" r:id="rId11"/>
    <p:sldId id="266" r:id="rId12"/>
    <p:sldId id="257" r:id="rId13"/>
    <p:sldId id="313" r:id="rId14"/>
    <p:sldId id="282" r:id="rId15"/>
    <p:sldId id="274" r:id="rId16"/>
    <p:sldId id="267" r:id="rId17"/>
    <p:sldId id="268" r:id="rId18"/>
    <p:sldId id="270" r:id="rId19"/>
    <p:sldId id="271" r:id="rId20"/>
    <p:sldId id="275" r:id="rId21"/>
    <p:sldId id="289" r:id="rId22"/>
    <p:sldId id="276" r:id="rId23"/>
    <p:sldId id="291" r:id="rId24"/>
    <p:sldId id="277" r:id="rId25"/>
    <p:sldId id="280" r:id="rId26"/>
    <p:sldId id="278" r:id="rId27"/>
    <p:sldId id="285" r:id="rId28"/>
    <p:sldId id="319" r:id="rId29"/>
    <p:sldId id="292" r:id="rId30"/>
    <p:sldId id="294" r:id="rId31"/>
    <p:sldId id="293" r:id="rId32"/>
    <p:sldId id="296" r:id="rId33"/>
    <p:sldId id="297" r:id="rId34"/>
    <p:sldId id="298" r:id="rId35"/>
    <p:sldId id="304" r:id="rId36"/>
    <p:sldId id="299" r:id="rId37"/>
    <p:sldId id="322" r:id="rId38"/>
    <p:sldId id="284" r:id="rId39"/>
    <p:sldId id="269" r:id="rId40"/>
    <p:sldId id="281" r:id="rId41"/>
  </p:sldIdLst>
  <p:sldSz cx="9144000" cy="5715000" type="screen16x10"/>
  <p:notesSz cx="6858000" cy="9144000"/>
  <p:defaultTextStyle>
    <a:defPPr>
      <a:defRPr lang="hu-H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PeKTmDqWzGRIxlvALHHyHw==" hashData="cw7UnVIpqUvMGOWE0SfB+oxhqAE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CCFF"/>
    <a:srgbClr val="FF99FF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SorterView">
  <p:normalViewPr>
    <p:restoredLeft sz="15620"/>
    <p:restoredTop sz="94660"/>
  </p:normalViewPr>
  <p:slideViewPr>
    <p:cSldViewPr>
      <p:cViewPr varScale="1">
        <p:scale>
          <a:sx n="93" d="100"/>
          <a:sy n="93" d="100"/>
        </p:scale>
        <p:origin x="-1308" y="-90"/>
      </p:cViewPr>
      <p:guideLst>
        <p:guide orient="horz" pos="180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80" d="100"/>
        <a:sy n="80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Címd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ctrTitle"/>
          </p:nvPr>
        </p:nvSpPr>
        <p:spPr>
          <a:xfrm>
            <a:off x="685800" y="1775355"/>
            <a:ext cx="7772400" cy="1225021"/>
          </a:xfrm>
        </p:spPr>
        <p:txBody>
          <a:bodyPr/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Alcím 2"/>
          <p:cNvSpPr>
            <a:spLocks noGrp="1"/>
          </p:cNvSpPr>
          <p:nvPr>
            <p:ph type="subTitle" idx="1"/>
          </p:nvPr>
        </p:nvSpPr>
        <p:spPr>
          <a:xfrm>
            <a:off x="1371600" y="3238500"/>
            <a:ext cx="6400800" cy="14605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hu-HU" smtClean="0"/>
              <a:t>Alcím mintájának szerkesztése</a:t>
            </a:r>
            <a:endParaRPr lang="hu-HU"/>
          </a:p>
        </p:txBody>
      </p:sp>
      <p:sp>
        <p:nvSpPr>
          <p:cNvPr id="4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88CAAA-EEAA-4F0F-B345-45654F3FD3BB}" type="datetimeFigureOut">
              <a:rPr lang="hu-HU" smtClean="0"/>
              <a:pPr/>
              <a:t>2017.08.11.</a:t>
            </a:fld>
            <a:endParaRPr lang="hu-HU" dirty="0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 dirty="0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09CE46-BB07-4D02-832E-8B2A11290A87}" type="slidenum">
              <a:rPr lang="hu-HU" smtClean="0"/>
              <a:pPr/>
              <a:t>‹#›</a:t>
            </a:fld>
            <a:endParaRPr lang="hu-HU" dirty="0"/>
          </a:p>
        </p:txBody>
      </p:sp>
    </p:spTree>
  </p:cSld>
  <p:clrMapOvr>
    <a:masterClrMapping/>
  </p:clrMapOvr>
  <p:transition spd="med" advTm="4000">
    <p:checker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Cím és tartal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4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88CAAA-EEAA-4F0F-B345-45654F3FD3BB}" type="datetimeFigureOut">
              <a:rPr lang="hu-HU" smtClean="0"/>
              <a:pPr/>
              <a:t>2017.08.11.</a:t>
            </a:fld>
            <a:endParaRPr lang="hu-HU" dirty="0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 dirty="0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09CE46-BB07-4D02-832E-8B2A11290A87}" type="slidenum">
              <a:rPr lang="hu-HU" smtClean="0"/>
              <a:pPr/>
              <a:t>‹#›</a:t>
            </a:fld>
            <a:endParaRPr lang="hu-HU" dirty="0"/>
          </a:p>
        </p:txBody>
      </p:sp>
    </p:spTree>
  </p:cSld>
  <p:clrMapOvr>
    <a:masterClrMapping/>
  </p:clrMapOvr>
  <p:transition spd="med" advTm="4000">
    <p:checker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zakaszfejléc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722313" y="3672417"/>
            <a:ext cx="7772400" cy="1135063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Szöveg helye 2"/>
          <p:cNvSpPr>
            <a:spLocks noGrp="1"/>
          </p:cNvSpPr>
          <p:nvPr>
            <p:ph type="body" idx="1"/>
          </p:nvPr>
        </p:nvSpPr>
        <p:spPr>
          <a:xfrm>
            <a:off x="722313" y="2422261"/>
            <a:ext cx="7772400" cy="1250156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4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88CAAA-EEAA-4F0F-B345-45654F3FD3BB}" type="datetimeFigureOut">
              <a:rPr lang="hu-HU" smtClean="0"/>
              <a:pPr/>
              <a:t>2017.08.11.</a:t>
            </a:fld>
            <a:endParaRPr lang="hu-HU" dirty="0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 dirty="0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09CE46-BB07-4D02-832E-8B2A11290A87}" type="slidenum">
              <a:rPr lang="hu-HU" smtClean="0"/>
              <a:pPr/>
              <a:t>‹#›</a:t>
            </a:fld>
            <a:endParaRPr lang="hu-HU" dirty="0"/>
          </a:p>
        </p:txBody>
      </p:sp>
    </p:spTree>
  </p:cSld>
  <p:clrMapOvr>
    <a:masterClrMapping/>
  </p:clrMapOvr>
  <p:transition spd="med" advTm="4000">
    <p:checker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2 tartalomrész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Tartalom helye 2"/>
          <p:cNvSpPr>
            <a:spLocks noGrp="1"/>
          </p:cNvSpPr>
          <p:nvPr>
            <p:ph sz="half" idx="1"/>
          </p:nvPr>
        </p:nvSpPr>
        <p:spPr>
          <a:xfrm>
            <a:off x="457200" y="1333500"/>
            <a:ext cx="4038600" cy="377163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4" name="Tartalom helye 3"/>
          <p:cNvSpPr>
            <a:spLocks noGrp="1"/>
          </p:cNvSpPr>
          <p:nvPr>
            <p:ph sz="half" idx="2"/>
          </p:nvPr>
        </p:nvSpPr>
        <p:spPr>
          <a:xfrm>
            <a:off x="4648200" y="1333500"/>
            <a:ext cx="4038600" cy="377163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5" name="Dátum hely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88CAAA-EEAA-4F0F-B345-45654F3FD3BB}" type="datetimeFigureOut">
              <a:rPr lang="hu-HU" smtClean="0"/>
              <a:pPr/>
              <a:t>2017.08.11.</a:t>
            </a:fld>
            <a:endParaRPr lang="hu-HU" dirty="0"/>
          </a:p>
        </p:txBody>
      </p:sp>
      <p:sp>
        <p:nvSpPr>
          <p:cNvPr id="6" name="Élőláb hely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 dirty="0"/>
          </a:p>
        </p:txBody>
      </p:sp>
      <p:sp>
        <p:nvSpPr>
          <p:cNvPr id="7" name="Dia számának hely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09CE46-BB07-4D02-832E-8B2A11290A87}" type="slidenum">
              <a:rPr lang="hu-HU" smtClean="0"/>
              <a:pPr/>
              <a:t>‹#›</a:t>
            </a:fld>
            <a:endParaRPr lang="hu-HU" dirty="0"/>
          </a:p>
        </p:txBody>
      </p:sp>
    </p:spTree>
  </p:cSld>
  <p:clrMapOvr>
    <a:masterClrMapping/>
  </p:clrMapOvr>
  <p:transition spd="med" advTm="4000">
    <p:checker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Összehasonlítá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Szöveg helye 2"/>
          <p:cNvSpPr>
            <a:spLocks noGrp="1"/>
          </p:cNvSpPr>
          <p:nvPr>
            <p:ph type="body" idx="1"/>
          </p:nvPr>
        </p:nvSpPr>
        <p:spPr>
          <a:xfrm>
            <a:off x="457200" y="1279261"/>
            <a:ext cx="4040188" cy="533135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4" name="Tartalom helye 3"/>
          <p:cNvSpPr>
            <a:spLocks noGrp="1"/>
          </p:cNvSpPr>
          <p:nvPr>
            <p:ph sz="half" idx="2"/>
          </p:nvPr>
        </p:nvSpPr>
        <p:spPr>
          <a:xfrm>
            <a:off x="457200" y="1812396"/>
            <a:ext cx="4040188" cy="329274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5" name="Szöveg helye 4"/>
          <p:cNvSpPr>
            <a:spLocks noGrp="1"/>
          </p:cNvSpPr>
          <p:nvPr>
            <p:ph type="body" sz="quarter" idx="3"/>
          </p:nvPr>
        </p:nvSpPr>
        <p:spPr>
          <a:xfrm>
            <a:off x="4645026" y="1279261"/>
            <a:ext cx="4041775" cy="533135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6" name="Tartalom helye 5"/>
          <p:cNvSpPr>
            <a:spLocks noGrp="1"/>
          </p:cNvSpPr>
          <p:nvPr>
            <p:ph sz="quarter" idx="4"/>
          </p:nvPr>
        </p:nvSpPr>
        <p:spPr>
          <a:xfrm>
            <a:off x="4645026" y="1812396"/>
            <a:ext cx="4041775" cy="329274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7" name="Dátum hely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88CAAA-EEAA-4F0F-B345-45654F3FD3BB}" type="datetimeFigureOut">
              <a:rPr lang="hu-HU" smtClean="0"/>
              <a:pPr/>
              <a:t>2017.08.11.</a:t>
            </a:fld>
            <a:endParaRPr lang="hu-HU" dirty="0"/>
          </a:p>
        </p:txBody>
      </p:sp>
      <p:sp>
        <p:nvSpPr>
          <p:cNvPr id="8" name="Élőláb hely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 dirty="0"/>
          </a:p>
        </p:txBody>
      </p:sp>
      <p:sp>
        <p:nvSpPr>
          <p:cNvPr id="9" name="Dia számának hely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09CE46-BB07-4D02-832E-8B2A11290A87}" type="slidenum">
              <a:rPr lang="hu-HU" smtClean="0"/>
              <a:pPr/>
              <a:t>‹#›</a:t>
            </a:fld>
            <a:endParaRPr lang="hu-HU" dirty="0"/>
          </a:p>
        </p:txBody>
      </p:sp>
    </p:spTree>
  </p:cSld>
  <p:clrMapOvr>
    <a:masterClrMapping/>
  </p:clrMapOvr>
  <p:transition spd="med" advTm="4000">
    <p:checker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Csak cí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Dátum hely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88CAAA-EEAA-4F0F-B345-45654F3FD3BB}" type="datetimeFigureOut">
              <a:rPr lang="hu-HU" smtClean="0"/>
              <a:pPr/>
              <a:t>2017.08.11.</a:t>
            </a:fld>
            <a:endParaRPr lang="hu-HU" dirty="0"/>
          </a:p>
        </p:txBody>
      </p:sp>
      <p:sp>
        <p:nvSpPr>
          <p:cNvPr id="4" name="Élőláb hely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 dirty="0"/>
          </a:p>
        </p:txBody>
      </p:sp>
      <p:sp>
        <p:nvSpPr>
          <p:cNvPr id="5" name="Dia számának hely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09CE46-BB07-4D02-832E-8B2A11290A87}" type="slidenum">
              <a:rPr lang="hu-HU" smtClean="0"/>
              <a:pPr/>
              <a:t>‹#›</a:t>
            </a:fld>
            <a:endParaRPr lang="hu-HU" dirty="0"/>
          </a:p>
        </p:txBody>
      </p:sp>
    </p:spTree>
  </p:cSld>
  <p:clrMapOvr>
    <a:masterClrMapping/>
  </p:clrMapOvr>
  <p:transition spd="med" advTm="4000">
    <p:checker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Üre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átum hely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88CAAA-EEAA-4F0F-B345-45654F3FD3BB}" type="datetimeFigureOut">
              <a:rPr lang="hu-HU" smtClean="0"/>
              <a:pPr/>
              <a:t>2017.08.11.</a:t>
            </a:fld>
            <a:endParaRPr lang="hu-HU" dirty="0"/>
          </a:p>
        </p:txBody>
      </p:sp>
      <p:sp>
        <p:nvSpPr>
          <p:cNvPr id="3" name="Élőláb hely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 dirty="0"/>
          </a:p>
        </p:txBody>
      </p:sp>
      <p:sp>
        <p:nvSpPr>
          <p:cNvPr id="4" name="Dia számának hely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09CE46-BB07-4D02-832E-8B2A11290A87}" type="slidenum">
              <a:rPr lang="hu-HU" smtClean="0"/>
              <a:pPr/>
              <a:t>‹#›</a:t>
            </a:fld>
            <a:endParaRPr lang="hu-HU" dirty="0"/>
          </a:p>
        </p:txBody>
      </p:sp>
    </p:spTree>
  </p:cSld>
  <p:clrMapOvr>
    <a:masterClrMapping/>
  </p:clrMapOvr>
  <p:transition spd="med" advTm="4000">
    <p:checker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Tartalomrész képaláíráss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457201" y="227542"/>
            <a:ext cx="3008313" cy="968375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>
          <a:xfrm>
            <a:off x="3575050" y="227542"/>
            <a:ext cx="5111750" cy="4877594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4" name="Szöveg helye 3"/>
          <p:cNvSpPr>
            <a:spLocks noGrp="1"/>
          </p:cNvSpPr>
          <p:nvPr>
            <p:ph type="body" sz="half" idx="2"/>
          </p:nvPr>
        </p:nvSpPr>
        <p:spPr>
          <a:xfrm>
            <a:off x="457201" y="1195917"/>
            <a:ext cx="3008313" cy="3909219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5" name="Dátum hely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88CAAA-EEAA-4F0F-B345-45654F3FD3BB}" type="datetimeFigureOut">
              <a:rPr lang="hu-HU" smtClean="0"/>
              <a:pPr/>
              <a:t>2017.08.11.</a:t>
            </a:fld>
            <a:endParaRPr lang="hu-HU" dirty="0"/>
          </a:p>
        </p:txBody>
      </p:sp>
      <p:sp>
        <p:nvSpPr>
          <p:cNvPr id="6" name="Élőláb hely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 dirty="0"/>
          </a:p>
        </p:txBody>
      </p:sp>
      <p:sp>
        <p:nvSpPr>
          <p:cNvPr id="7" name="Dia számának hely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09CE46-BB07-4D02-832E-8B2A11290A87}" type="slidenum">
              <a:rPr lang="hu-HU" smtClean="0"/>
              <a:pPr/>
              <a:t>‹#›</a:t>
            </a:fld>
            <a:endParaRPr lang="hu-HU" dirty="0"/>
          </a:p>
        </p:txBody>
      </p:sp>
    </p:spTree>
  </p:cSld>
  <p:clrMapOvr>
    <a:masterClrMapping/>
  </p:clrMapOvr>
  <p:transition spd="med" advTm="4000">
    <p:checker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Kép képaláíráss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1792288" y="4000500"/>
            <a:ext cx="5486400" cy="472282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Kép helye 2"/>
          <p:cNvSpPr>
            <a:spLocks noGrp="1"/>
          </p:cNvSpPr>
          <p:nvPr>
            <p:ph type="pic" idx="1"/>
          </p:nvPr>
        </p:nvSpPr>
        <p:spPr>
          <a:xfrm>
            <a:off x="1792288" y="510646"/>
            <a:ext cx="5486400" cy="34290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hu-HU" dirty="0"/>
          </a:p>
        </p:txBody>
      </p:sp>
      <p:sp>
        <p:nvSpPr>
          <p:cNvPr id="4" name="Szöveg helye 3"/>
          <p:cNvSpPr>
            <a:spLocks noGrp="1"/>
          </p:cNvSpPr>
          <p:nvPr>
            <p:ph type="body" sz="half" idx="2"/>
          </p:nvPr>
        </p:nvSpPr>
        <p:spPr>
          <a:xfrm>
            <a:off x="1792288" y="4472782"/>
            <a:ext cx="5486400" cy="67071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5" name="Dátum hely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88CAAA-EEAA-4F0F-B345-45654F3FD3BB}" type="datetimeFigureOut">
              <a:rPr lang="hu-HU" smtClean="0"/>
              <a:pPr/>
              <a:t>2017.08.11.</a:t>
            </a:fld>
            <a:endParaRPr lang="hu-HU" dirty="0"/>
          </a:p>
        </p:txBody>
      </p:sp>
      <p:sp>
        <p:nvSpPr>
          <p:cNvPr id="6" name="Élőláb hely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 dirty="0"/>
          </a:p>
        </p:txBody>
      </p:sp>
      <p:sp>
        <p:nvSpPr>
          <p:cNvPr id="7" name="Dia számának hely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09CE46-BB07-4D02-832E-8B2A11290A87}" type="slidenum">
              <a:rPr lang="hu-HU" smtClean="0"/>
              <a:pPr/>
              <a:t>‹#›</a:t>
            </a:fld>
            <a:endParaRPr lang="hu-HU" dirty="0"/>
          </a:p>
        </p:txBody>
      </p:sp>
    </p:spTree>
  </p:cSld>
  <p:clrMapOvr>
    <a:masterClrMapping/>
  </p:clrMapOvr>
  <p:transition spd="med" advTm="4000">
    <p:checker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Cím és függőleges szöve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Függőleges szöveg helye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4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88CAAA-EEAA-4F0F-B345-45654F3FD3BB}" type="datetimeFigureOut">
              <a:rPr lang="hu-HU" smtClean="0"/>
              <a:pPr/>
              <a:t>2017.08.11.</a:t>
            </a:fld>
            <a:endParaRPr lang="hu-HU" dirty="0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 dirty="0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09CE46-BB07-4D02-832E-8B2A11290A87}" type="slidenum">
              <a:rPr lang="hu-HU" smtClean="0"/>
              <a:pPr/>
              <a:t>‹#›</a:t>
            </a:fld>
            <a:endParaRPr lang="hu-HU" dirty="0"/>
          </a:p>
        </p:txBody>
      </p:sp>
    </p:spTree>
  </p:cSld>
  <p:clrMapOvr>
    <a:masterClrMapping/>
  </p:clrMapOvr>
  <p:transition spd="med" advTm="4000">
    <p:checker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Függőleges cím és szöve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üggőleges cím 1"/>
          <p:cNvSpPr>
            <a:spLocks noGrp="1"/>
          </p:cNvSpPr>
          <p:nvPr>
            <p:ph type="title" orient="vert"/>
          </p:nvPr>
        </p:nvSpPr>
        <p:spPr>
          <a:xfrm>
            <a:off x="6629400" y="228865"/>
            <a:ext cx="2057400" cy="4876271"/>
          </a:xfrm>
        </p:spPr>
        <p:txBody>
          <a:bodyPr vert="eaVert"/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Függőleges szöveg helye 2"/>
          <p:cNvSpPr>
            <a:spLocks noGrp="1"/>
          </p:cNvSpPr>
          <p:nvPr>
            <p:ph type="body" orient="vert" idx="1"/>
          </p:nvPr>
        </p:nvSpPr>
        <p:spPr>
          <a:xfrm>
            <a:off x="457200" y="228865"/>
            <a:ext cx="6019800" cy="4876271"/>
          </a:xfrm>
        </p:spPr>
        <p:txBody>
          <a:bodyPr vert="eaVert"/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4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88CAAA-EEAA-4F0F-B345-45654F3FD3BB}" type="datetimeFigureOut">
              <a:rPr lang="hu-HU" smtClean="0"/>
              <a:pPr/>
              <a:t>2017.08.11.</a:t>
            </a:fld>
            <a:endParaRPr lang="hu-HU" dirty="0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 dirty="0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09CE46-BB07-4D02-832E-8B2A11290A87}" type="slidenum">
              <a:rPr lang="hu-HU" smtClean="0"/>
              <a:pPr/>
              <a:t>‹#›</a:t>
            </a:fld>
            <a:endParaRPr lang="hu-HU" dirty="0"/>
          </a:p>
        </p:txBody>
      </p:sp>
    </p:spTree>
  </p:cSld>
  <p:clrMapOvr>
    <a:masterClrMapping/>
  </p:clrMapOvr>
  <p:transition spd="med" advTm="4000">
    <p:checker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helye 1"/>
          <p:cNvSpPr>
            <a:spLocks noGrp="1"/>
          </p:cNvSpPr>
          <p:nvPr>
            <p:ph type="title"/>
          </p:nvPr>
        </p:nvSpPr>
        <p:spPr>
          <a:xfrm>
            <a:off x="457200" y="228865"/>
            <a:ext cx="8229600" cy="9525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Szöveg helye 2"/>
          <p:cNvSpPr>
            <a:spLocks noGrp="1"/>
          </p:cNvSpPr>
          <p:nvPr>
            <p:ph type="body" idx="1"/>
          </p:nvPr>
        </p:nvSpPr>
        <p:spPr>
          <a:xfrm>
            <a:off x="457200" y="1333500"/>
            <a:ext cx="8229600" cy="377163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4" name="Dátum helye 3"/>
          <p:cNvSpPr>
            <a:spLocks noGrp="1"/>
          </p:cNvSpPr>
          <p:nvPr>
            <p:ph type="dt" sz="half" idx="2"/>
          </p:nvPr>
        </p:nvSpPr>
        <p:spPr>
          <a:xfrm>
            <a:off x="457200" y="5296959"/>
            <a:ext cx="2133600" cy="30427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188CAAA-EEAA-4F0F-B345-45654F3FD3BB}" type="datetimeFigureOut">
              <a:rPr lang="hu-HU" smtClean="0"/>
              <a:pPr/>
              <a:t>2017.08.11.</a:t>
            </a:fld>
            <a:endParaRPr lang="hu-HU" dirty="0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3"/>
          </p:nvPr>
        </p:nvSpPr>
        <p:spPr>
          <a:xfrm>
            <a:off x="3124200" y="5296959"/>
            <a:ext cx="2895600" cy="30427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hu-HU" dirty="0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4"/>
          </p:nvPr>
        </p:nvSpPr>
        <p:spPr>
          <a:xfrm>
            <a:off x="6553200" y="5296959"/>
            <a:ext cx="2133600" cy="30427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09CE46-BB07-4D02-832E-8B2A11290A87}" type="slidenum">
              <a:rPr lang="hu-HU" smtClean="0"/>
              <a:pPr/>
              <a:t>‹#›</a:t>
            </a:fld>
            <a:endParaRPr lang="hu-HU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med" advTm="4000">
    <p:checker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hu-H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gif"/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retro-stil-vintazh-imogen-6139.jpg"/>
          <p:cNvPicPr>
            <a:picLocks noChangeAspect="1"/>
          </p:cNvPicPr>
          <p:nvPr/>
        </p:nvPicPr>
        <p:blipFill>
          <a:blip r:embed="rId3" cstate="print">
            <a:lum contrast="10000"/>
          </a:blip>
          <a:srcRect r="14764"/>
          <a:stretch>
            <a:fillRect/>
          </a:stretch>
        </p:blipFill>
        <p:spPr>
          <a:xfrm>
            <a:off x="1349983" y="0"/>
            <a:ext cx="7794017" cy="5715000"/>
          </a:xfrm>
          <a:prstGeom prst="rect">
            <a:avLst/>
          </a:prstGeom>
        </p:spPr>
      </p:pic>
      <p:sp>
        <p:nvSpPr>
          <p:cNvPr id="9" name="Téglalap 8"/>
          <p:cNvSpPr/>
          <p:nvPr/>
        </p:nvSpPr>
        <p:spPr>
          <a:xfrm>
            <a:off x="539941" y="913284"/>
            <a:ext cx="3570208" cy="313932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hu-HU" sz="6600" b="0" cap="none" spc="0" dirty="0" smtClean="0">
                <a:ln w="10160">
                  <a:solidFill>
                    <a:schemeClr val="tx1"/>
                  </a:solidFill>
                  <a:prstDash val="solid"/>
                </a:ln>
                <a:solidFill>
                  <a:srgbClr val="FFCCFF"/>
                </a:solidFill>
                <a:effectLst>
                  <a:outerShdw blurRad="38100" dist="32000" dir="5400000" algn="tl">
                    <a:srgbClr val="000000">
                      <a:alpha val="30000"/>
                    </a:srgbClr>
                  </a:outerShdw>
                </a:effectLst>
                <a:latin typeface="Monotype Corsiva" pitchFamily="66" charset="0"/>
                <a:cs typeface="Courier New" pitchFamily="49" charset="0"/>
              </a:rPr>
              <a:t>Girls</a:t>
            </a:r>
          </a:p>
          <a:p>
            <a:pPr algn="ctr"/>
            <a:r>
              <a:rPr lang="hu-HU" sz="6600" dirty="0" smtClean="0">
                <a:ln w="10160">
                  <a:solidFill>
                    <a:schemeClr val="tx1"/>
                  </a:solidFill>
                  <a:prstDash val="solid"/>
                </a:ln>
                <a:solidFill>
                  <a:srgbClr val="FFCCFF"/>
                </a:solidFill>
                <a:effectLst>
                  <a:outerShdw blurRad="38100" dist="32000" dir="5400000" algn="tl">
                    <a:srgbClr val="000000">
                      <a:alpha val="30000"/>
                    </a:srgbClr>
                  </a:outerShdw>
                </a:effectLst>
                <a:latin typeface="Monotype Corsiva" pitchFamily="66" charset="0"/>
                <a:cs typeface="Courier New" pitchFamily="49" charset="0"/>
              </a:rPr>
              <a:t>and</a:t>
            </a:r>
          </a:p>
          <a:p>
            <a:pPr algn="ctr"/>
            <a:r>
              <a:rPr lang="hu-HU" sz="6600" b="0" cap="none" spc="0" dirty="0" smtClean="0">
                <a:ln w="10160">
                  <a:solidFill>
                    <a:schemeClr val="tx1"/>
                  </a:solidFill>
                  <a:prstDash val="solid"/>
                </a:ln>
                <a:solidFill>
                  <a:srgbClr val="FFCCFF"/>
                </a:solidFill>
                <a:effectLst>
                  <a:outerShdw blurRad="38100" dist="32000" dir="5400000" algn="tl">
                    <a:srgbClr val="000000">
                      <a:alpha val="30000"/>
                    </a:srgbClr>
                  </a:outerShdw>
                </a:effectLst>
                <a:latin typeface="Monotype Corsiva" pitchFamily="66" charset="0"/>
                <a:cs typeface="Courier New" pitchFamily="49" charset="0"/>
              </a:rPr>
              <a:t>Polka Dots</a:t>
            </a:r>
            <a:endParaRPr lang="hu-HU" sz="6600" b="0" cap="none" spc="0" dirty="0">
              <a:ln w="10160">
                <a:solidFill>
                  <a:schemeClr val="tx1"/>
                </a:solidFill>
                <a:prstDash val="solid"/>
              </a:ln>
              <a:solidFill>
                <a:srgbClr val="FFCCFF"/>
              </a:solidFill>
              <a:effectLst>
                <a:outerShdw blurRad="38100" dist="32000" dir="5400000" algn="tl">
                  <a:srgbClr val="000000">
                    <a:alpha val="30000"/>
                  </a:srgbClr>
                </a:outerShdw>
              </a:effectLst>
              <a:latin typeface="Monotype Corsiva" pitchFamily="66" charset="0"/>
              <a:cs typeface="Courier New" pitchFamily="49" charset="0"/>
            </a:endParaRPr>
          </a:p>
        </p:txBody>
      </p:sp>
      <p:pic>
        <p:nvPicPr>
          <p:cNvPr id="14" name="Kép 13" descr="www_tvn_hu_02cab6f9005eea92253a5b79e6d40bd2.png"/>
          <p:cNvPicPr>
            <a:picLocks noChangeAspect="1"/>
          </p:cNvPicPr>
          <p:nvPr/>
        </p:nvPicPr>
        <p:blipFill>
          <a:blip r:embed="rId4" cstate="print">
            <a:duotone>
              <a:schemeClr val="accent2">
                <a:shade val="45000"/>
                <a:satMod val="135000"/>
              </a:schemeClr>
              <a:prstClr val="white"/>
            </a:duotone>
            <a:lum bright="-10000" contrast="10000"/>
          </a:blip>
          <a:srcRect l="1546" t="1546" r="2061" b="1546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  <p:sp>
        <p:nvSpPr>
          <p:cNvPr id="15" name="Téglalap 14"/>
          <p:cNvSpPr/>
          <p:nvPr/>
        </p:nvSpPr>
        <p:spPr>
          <a:xfrm>
            <a:off x="2051720" y="4009628"/>
            <a:ext cx="388248" cy="64633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hu-HU" sz="3600" b="0" cap="none" spc="0" dirty="0" smtClean="0">
                <a:ln w="10160">
                  <a:solidFill>
                    <a:schemeClr val="tx1"/>
                  </a:solidFill>
                  <a:prstDash val="solid"/>
                </a:ln>
                <a:solidFill>
                  <a:srgbClr val="FFCCFF"/>
                </a:solidFill>
                <a:effectLst>
                  <a:outerShdw blurRad="38100" dist="32000" dir="5400000" algn="tl">
                    <a:srgbClr val="000000">
                      <a:alpha val="30000"/>
                    </a:srgbClr>
                  </a:outerShdw>
                </a:effectLst>
                <a:latin typeface="Monotype Corsiva" pitchFamily="66" charset="0"/>
              </a:rPr>
              <a:t>1</a:t>
            </a:r>
            <a:endParaRPr lang="hu-HU" sz="3600" b="0" cap="none" spc="0" dirty="0">
              <a:ln w="10160">
                <a:solidFill>
                  <a:schemeClr val="tx1"/>
                </a:solidFill>
                <a:prstDash val="solid"/>
              </a:ln>
              <a:solidFill>
                <a:srgbClr val="FFCCFF"/>
              </a:solidFill>
              <a:effectLst>
                <a:outerShdw blurRad="38100" dist="32000" dir="5400000" algn="tl">
                  <a:srgbClr val="000000">
                    <a:alpha val="30000"/>
                  </a:srgbClr>
                </a:outerShdw>
              </a:effectLst>
              <a:latin typeface="Monotype Corsiva" pitchFamily="66" charset="0"/>
            </a:endParaRPr>
          </a:p>
        </p:txBody>
      </p:sp>
    </p:spTree>
  </p:cSld>
  <p:clrMapOvr>
    <a:masterClrMapping/>
  </p:clrMapOvr>
  <p:transition spd="med" advTm="6000">
    <p:checker/>
    <p:sndAc>
      <p:stSnd>
        <p:snd r:embed="rId2" name="Itsy Bitsy Teenie Weenie Yellow Polka Dot Bikini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0" presetClass="entr" presetSubtype="0" de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3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from="(-#ppt_w/2)" to="(#ppt_x)" calcmode="lin" valueType="num">
                                      <p:cBhvr>
                                        <p:cTn id="14" dur="6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0" to="-1.0" calcmode="lin" valueType="num">
                                      <p:cBhvr>
                                        <p:cTn id="15" dur="200" decel="5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xshear</p:attrName>
                                        </p:attrNameLst>
                                      </p:cBhvr>
                                    </p:anim>
                                    <p:animScale>
                                      <p:cBhvr>
                                        <p:cTn id="16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  <p:from x="100000" y="100000"/>
                                      <p:to x="80000" y="100000"/>
                                    </p:animScale>
                                    <p:anim by="(#ppt_h/3+#ppt_w*0.1)" calcmode="lin" valueType="num">
                                      <p:cBhvr additive="sum">
                                        <p:cTn id="17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15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aksessuar-cosmetics-kosynka-chasy-ochki.jpg"/>
          <p:cNvPicPr>
            <a:picLocks noChangeAspect="1"/>
          </p:cNvPicPr>
          <p:nvPr/>
        </p:nvPicPr>
        <p:blipFill>
          <a:blip r:embed="rId2" cstate="print">
            <a:lum contrast="10000"/>
          </a:blip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med" advTm="4000">
    <p:checker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Kép 3" descr="_Retro_girl_in_red_dress_054926_12.jpg"/>
          <p:cNvPicPr>
            <a:picLocks noChangeAspect="1"/>
          </p:cNvPicPr>
          <p:nvPr/>
        </p:nvPicPr>
        <p:blipFill>
          <a:blip r:embed="rId2" cstate="print">
            <a:lum bright="10000" contrast="10000"/>
          </a:blip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med" advTm="4000">
    <p:checker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alicia_vikander_actress_brunette_dress_107646_1280x800.jpg"/>
          <p:cNvPicPr>
            <a:picLocks noChangeAspect="1"/>
          </p:cNvPicPr>
          <p:nvPr/>
        </p:nvPicPr>
        <p:blipFill>
          <a:blip r:embed="rId2" cstate="print">
            <a:lum bright="-10000" contrast="10000"/>
          </a:blip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med" advTm="4000">
    <p:checker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blonde-red-lips-blue-eyes.jpg"/>
          <p:cNvPicPr>
            <a:picLocks noChangeAspect="1"/>
          </p:cNvPicPr>
          <p:nvPr/>
        </p:nvPicPr>
        <p:blipFill>
          <a:blip r:embed="rId2" cstate="print">
            <a:lum bright="-10000" contrast="10000"/>
          </a:blip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med" advTm="4000">
    <p:checker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amanda_seyfried_blonde_dress_colors_28909_1280x800.jpg"/>
          <p:cNvPicPr>
            <a:picLocks noChangeAspect="1"/>
          </p:cNvPicPr>
          <p:nvPr/>
        </p:nvPicPr>
        <p:blipFill>
          <a:blip r:embed="rId2" cstate="print">
            <a:lum contrast="10000"/>
          </a:blip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med" advTm="4000">
    <p:checker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avto-vneshnost-devushka.jpg"/>
          <p:cNvPicPr>
            <a:picLocks noChangeAspect="1"/>
          </p:cNvPicPr>
          <p:nvPr/>
        </p:nvPicPr>
        <p:blipFill>
          <a:blip r:embed="rId2" cstate="print">
            <a:lum contrast="10000"/>
          </a:blip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med" advTm="4000">
    <p:checker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bailey-jay-brunette-dress-sexy-porn-star.jpg"/>
          <p:cNvPicPr>
            <a:picLocks noChangeAspect="1"/>
          </p:cNvPicPr>
          <p:nvPr/>
        </p:nvPicPr>
        <p:blipFill>
          <a:blip r:embed="rId2" cstate="print">
            <a:lum bright="10000" contrast="10000"/>
          </a:blip>
          <a:srcRect l="5610" t="5669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med" advTm="4000">
    <p:checker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black-dress-crown-of-flowers.jpg"/>
          <p:cNvPicPr>
            <a:picLocks noChangeAspect="1"/>
          </p:cNvPicPr>
          <p:nvPr/>
        </p:nvPicPr>
        <p:blipFill>
          <a:blip r:embed="rId2" cstate="print">
            <a:lum bright="-10000" contrast="10000"/>
          </a:blip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med" advTm="4000">
    <p:checker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cropped-1280-800-598872.jpg"/>
          <p:cNvPicPr>
            <a:picLocks noChangeAspect="1"/>
          </p:cNvPicPr>
          <p:nvPr/>
        </p:nvPicPr>
        <p:blipFill>
          <a:blip r:embed="rId2" cstate="print">
            <a:lum bright="-10000" contrast="20000"/>
          </a:blip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med" advTm="4000">
    <p:checker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brunette_long-haired_dress_smile_66070_1280x800.jpg"/>
          <p:cNvPicPr>
            <a:picLocks noChangeAspect="1"/>
          </p:cNvPicPr>
          <p:nvPr/>
        </p:nvPicPr>
        <p:blipFill>
          <a:blip r:embed="rId2" cstate="print">
            <a:lum bright="-10000" contrast="10000"/>
          </a:blip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med" advTm="4000">
    <p:checker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_Taylor_Swift_in_a_dress_088644_12.jpg"/>
          <p:cNvPicPr>
            <a:picLocks noChangeAspect="1"/>
          </p:cNvPicPr>
          <p:nvPr/>
        </p:nvPicPr>
        <p:blipFill>
          <a:blip r:embed="rId2" cstate="print">
            <a:lum bright="-10000" contrast="20000"/>
          </a:blip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med" advTm="4000">
    <p:checker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_Girl_in_a_red_bathing_suit_054979_10.jpg"/>
          <p:cNvPicPr>
            <a:picLocks noChangeAspect="1"/>
          </p:cNvPicPr>
          <p:nvPr/>
        </p:nvPicPr>
        <p:blipFill>
          <a:blip r:embed="rId2" cstate="print"/>
          <a:srcRect b="21654"/>
          <a:stretch>
            <a:fillRect/>
          </a:stretch>
        </p:blipFill>
        <p:spPr>
          <a:xfrm>
            <a:off x="0" y="-1"/>
            <a:ext cx="9144000" cy="5715001"/>
          </a:xfrm>
          <a:prstGeom prst="rect">
            <a:avLst/>
          </a:prstGeom>
        </p:spPr>
      </p:pic>
    </p:spTree>
  </p:cSld>
  <p:clrMapOvr>
    <a:masterClrMapping/>
  </p:clrMapOvr>
  <p:transition spd="med" advTm="4000">
    <p:checker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devushka-shatenka-makiyazh-ochki.jpg"/>
          <p:cNvPicPr>
            <a:picLocks noChangeAspect="1"/>
          </p:cNvPicPr>
          <p:nvPr/>
        </p:nvPicPr>
        <p:blipFill>
          <a:blip r:embed="rId2" cstate="print">
            <a:lum bright="-10000" contrast="10000"/>
          </a:blip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med" advTm="4000">
    <p:checker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cropped-1280-800-772661.jpg"/>
          <p:cNvPicPr>
            <a:picLocks noChangeAspect="1"/>
          </p:cNvPicPr>
          <p:nvPr/>
        </p:nvPicPr>
        <p:blipFill>
          <a:blip r:embed="rId2" cstate="print">
            <a:lum contrast="10000"/>
          </a:blip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med" advTm="4000">
    <p:checker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carolina_kate_dress_face_eyes_photo_shoot_88848_1280x800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med" advTm="4000">
    <p:checker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charli_xcx_mtv_singer_dress_photoshoot_101536_1280x800.jpg"/>
          <p:cNvPicPr>
            <a:picLocks noChangeAspect="1"/>
          </p:cNvPicPr>
          <p:nvPr/>
        </p:nvPicPr>
        <p:blipFill>
          <a:blip r:embed="rId2" cstate="print">
            <a:lum bright="-10000" contrast="10000"/>
          </a:blip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med" advTm="4000">
    <p:checker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chingcho-chang-devushka-2868.jpg"/>
          <p:cNvPicPr>
            <a:picLocks noChangeAspect="1"/>
          </p:cNvPicPr>
          <p:nvPr/>
        </p:nvPicPr>
        <p:blipFill>
          <a:blip r:embed="rId2" cstate="print">
            <a:lum contrast="10000"/>
          </a:blip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med" advTm="4000">
    <p:checker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cropped-1280-800-571318.jpg"/>
          <p:cNvPicPr>
            <a:picLocks noChangeAspect="1"/>
          </p:cNvPicPr>
          <p:nvPr/>
        </p:nvPicPr>
        <p:blipFill>
          <a:blip r:embed="rId2" cstate="print">
            <a:lum bright="-10000" contrast="20000"/>
          </a:blip>
          <a:srcRect r="15281" b="2480"/>
          <a:stretch>
            <a:fillRect/>
          </a:stretch>
        </p:blipFill>
        <p:spPr>
          <a:xfrm>
            <a:off x="1397330" y="141780"/>
            <a:ext cx="7746670" cy="5573220"/>
          </a:xfrm>
          <a:prstGeom prst="rect">
            <a:avLst/>
          </a:prstGeom>
        </p:spPr>
      </p:pic>
      <p:pic>
        <p:nvPicPr>
          <p:cNvPr id="3" name="Kép 2" descr="pin-up--9.jpg"/>
          <p:cNvPicPr>
            <a:picLocks noChangeAspect="1"/>
          </p:cNvPicPr>
          <p:nvPr/>
        </p:nvPicPr>
        <p:blipFill>
          <a:blip r:embed="rId3" cstate="print"/>
          <a:srcRect b="2570"/>
          <a:stretch>
            <a:fillRect/>
          </a:stretch>
        </p:blipFill>
        <p:spPr>
          <a:xfrm>
            <a:off x="539552" y="0"/>
            <a:ext cx="4106083" cy="5715000"/>
          </a:xfrm>
          <a:prstGeom prst="rect">
            <a:avLst/>
          </a:prstGeom>
        </p:spPr>
      </p:pic>
    </p:spTree>
  </p:cSld>
  <p:clrMapOvr>
    <a:masterClrMapping/>
  </p:clrMapOvr>
  <p:transition spd="med" advTm="4000">
    <p:checker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cropped-1280-800-800061.jpg"/>
          <p:cNvPicPr>
            <a:picLocks noChangeAspect="1"/>
          </p:cNvPicPr>
          <p:nvPr/>
        </p:nvPicPr>
        <p:blipFill>
          <a:blip r:embed="rId2" cstate="print">
            <a:lum contrast="10000"/>
          </a:blip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med" advTm="4000">
    <p:checker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girl_brunette_dress_eyes_hair_31304_1280x800.jpg"/>
          <p:cNvPicPr>
            <a:picLocks noChangeAspect="1"/>
          </p:cNvPicPr>
          <p:nvPr/>
        </p:nvPicPr>
        <p:blipFill>
          <a:blip r:embed="rId2" cstate="print">
            <a:lum bright="-10000" contrast="20000"/>
          </a:blip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med" advTm="4000">
    <p:checker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cropped-1280-800-839908.jpg"/>
          <p:cNvPicPr>
            <a:picLocks noChangeAspect="1"/>
          </p:cNvPicPr>
          <p:nvPr/>
        </p:nvPicPr>
        <p:blipFill>
          <a:blip r:embed="rId2" cstate="print">
            <a:lum contrast="10000"/>
          </a:blip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med" advTm="4000">
    <p:checker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Girls___Beautyful_Girls_Actress_Eva_Longoria_in_a_white_dress_042225_12.jpg"/>
          <p:cNvPicPr>
            <a:picLocks noChangeAspect="1"/>
          </p:cNvPicPr>
          <p:nvPr/>
        </p:nvPicPr>
        <p:blipFill>
          <a:blip r:embed="rId2" cstate="print">
            <a:lum bright="-10000" contrast="10000"/>
          </a:blip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med" advTm="4000">
    <p:checker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cropped-1280-800-860872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med" advTm="4000">
    <p:checker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devushka-model-poza-plate-nogi-tufli-lestnitsa-stil.jpg"/>
          <p:cNvPicPr>
            <a:picLocks noChangeAspect="1"/>
          </p:cNvPicPr>
          <p:nvPr/>
        </p:nvPicPr>
        <p:blipFill>
          <a:blip r:embed="rId2" cstate="print">
            <a:lum bright="-10000" contrast="10000"/>
          </a:blip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med" advTm="4000">
    <p:checker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devushka-makiyazh-plate-most-dom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med" advTm="4000">
    <p:checker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devushka-ulybka-kostyum-5399.jpg"/>
          <p:cNvPicPr>
            <a:picLocks noChangeAspect="1"/>
          </p:cNvPicPr>
          <p:nvPr/>
        </p:nvPicPr>
        <p:blipFill>
          <a:blip r:embed="rId2" cstate="print">
            <a:lum bright="10000" contrast="10000"/>
          </a:blip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med" advTm="4000">
    <p:checker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Kép 2" descr="britney_spears_2013-wallpaper-1280x800.jpg"/>
          <p:cNvPicPr>
            <a:picLocks noChangeAspect="1"/>
          </p:cNvPicPr>
          <p:nvPr/>
        </p:nvPicPr>
        <p:blipFill>
          <a:blip r:embed="rId2" cstate="print">
            <a:lum bright="-10000" contrast="10000"/>
          </a:blip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med" advTm="4000">
    <p:checker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Girls___Beautyful_Girls_Actress_Scarlett_Johansson_042774_12.jpg"/>
          <p:cNvPicPr>
            <a:picLocks noChangeAspect="1"/>
          </p:cNvPicPr>
          <p:nvPr/>
        </p:nvPicPr>
        <p:blipFill>
          <a:blip r:embed="rId2" cstate="print">
            <a:lum contrast="10000"/>
          </a:blip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med" advTm="4000">
    <p:checker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Girls___Models_Anahi_Gonzales_in_a_dress_in_peas_022149_12.jpg"/>
          <p:cNvPicPr>
            <a:picLocks noChangeAspect="1"/>
          </p:cNvPicPr>
          <p:nvPr/>
        </p:nvPicPr>
        <p:blipFill>
          <a:blip r:embed="rId2" cstate="print">
            <a:lum contrast="10000"/>
          </a:blip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med" advTm="4000">
    <p:checker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Girls___Models_____Tal_in_a_pink_dress_on_the_nature_083154_12.jpg"/>
          <p:cNvPicPr>
            <a:picLocks noChangeAspect="1"/>
          </p:cNvPicPr>
          <p:nvPr/>
        </p:nvPicPr>
        <p:blipFill>
          <a:blip r:embed="rId2" cstate="print">
            <a:lum bright="-10000" contrast="10000"/>
          </a:blip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med" advTm="4000">
    <p:checker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Girls_The_girl_in_the_red_dress_under_a_red_umbrella_104690_12.jpg"/>
          <p:cNvPicPr>
            <a:picLocks noChangeAspect="1"/>
          </p:cNvPicPr>
          <p:nvPr/>
        </p:nvPicPr>
        <p:blipFill>
          <a:blip r:embed="rId2" cstate="print">
            <a:lum contrast="20000"/>
          </a:blip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med" advTm="4000">
    <p:checker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heels-legs-hands.jpg"/>
          <p:cNvPicPr>
            <a:picLocks noChangeAspect="1"/>
          </p:cNvPicPr>
          <p:nvPr/>
        </p:nvPicPr>
        <p:blipFill>
          <a:blip r:embed="rId2" cstate="print">
            <a:lum bright="-10000" contrast="10000"/>
          </a:blip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med" advTm="4000">
    <p:checker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katy-perry-fotosessiya-pevica.jpg"/>
          <p:cNvPicPr>
            <a:picLocks noChangeAspect="1"/>
          </p:cNvPicPr>
          <p:nvPr/>
        </p:nvPicPr>
        <p:blipFill>
          <a:blip r:embed="rId2" cstate="print">
            <a:lum bright="-10000" contrast="10000"/>
          </a:blip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med" advTm="4000">
    <p:checker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natalia_oreiro_dress_hat_girl_82708_1280x800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med" advTm="4000">
    <p:checker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lena_meyer-landrut_brunette_smile_dress_background_36271_1280x800.jpg"/>
          <p:cNvPicPr>
            <a:picLocks noChangeAspect="1"/>
          </p:cNvPicPr>
          <p:nvPr/>
        </p:nvPicPr>
        <p:blipFill>
          <a:blip r:embed="rId2" cstate="print">
            <a:lum contrast="20000"/>
          </a:blip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med" advTm="4000">
    <p:checker/>
  </p:transition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cropped-1280-800-445174.jpg"/>
          <p:cNvPicPr>
            <a:picLocks noChangeAspect="1"/>
          </p:cNvPicPr>
          <p:nvPr/>
        </p:nvPicPr>
        <p:blipFill>
          <a:blip r:embed="rId2" cstate="print">
            <a:lum contrast="20000"/>
          </a:blip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med" advTm="4000">
    <p:checker/>
  </p:transition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devushka-sobachka-avto-moto.jpg"/>
          <p:cNvPicPr>
            <a:picLocks noChangeAspect="1"/>
          </p:cNvPicPr>
          <p:nvPr/>
        </p:nvPicPr>
        <p:blipFill>
          <a:blip r:embed="rId2" cstate="print">
            <a:lum bright="-10000" contrast="10000"/>
          </a:blip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med" advTm="4000">
    <p:checker/>
  </p:transition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child-girl-jewelry-dress-devochka-rebenok-busy-ukrasheniia-b.jpg"/>
          <p:cNvPicPr>
            <a:picLocks noChangeAspect="1"/>
          </p:cNvPicPr>
          <p:nvPr/>
        </p:nvPicPr>
        <p:blipFill>
          <a:blip r:embed="rId2" cstate="print">
            <a:lum bright="-10000" contrast="10000"/>
          </a:blip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med" advTm="4000">
    <p:checker/>
  </p:transition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devushka-poza-fon-152.jpg"/>
          <p:cNvPicPr>
            <a:picLocks noChangeAspect="1"/>
          </p:cNvPicPr>
          <p:nvPr/>
        </p:nvPicPr>
        <p:blipFill>
          <a:blip r:embed="rId2" cstate="print">
            <a:lum contrast="10000"/>
          </a:blip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  <p:pic>
        <p:nvPicPr>
          <p:cNvPr id="3" name="Kép 2" descr="alairas1.gif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2">
                <a:tint val="45000"/>
                <a:satMod val="400000"/>
              </a:schemeClr>
            </a:duotone>
            <a:lum bright="-5000" contrast="100000"/>
          </a:blip>
          <a:stretch>
            <a:fillRect/>
          </a:stretch>
        </p:blipFill>
        <p:spPr>
          <a:xfrm>
            <a:off x="1547669" y="2218754"/>
            <a:ext cx="1028224" cy="566738"/>
          </a:xfrm>
          <a:prstGeom prst="rect">
            <a:avLst/>
          </a:prstGeom>
        </p:spPr>
      </p:pic>
      <p:sp>
        <p:nvSpPr>
          <p:cNvPr id="4" name="Téglalap 3"/>
          <p:cNvSpPr/>
          <p:nvPr/>
        </p:nvSpPr>
        <p:spPr>
          <a:xfrm>
            <a:off x="0" y="5438001"/>
            <a:ext cx="2108270" cy="27699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hu-HU" sz="1200" b="0" cap="none" spc="0" dirty="0" smtClean="0">
                <a:ln w="10160">
                  <a:noFill/>
                  <a:prstDash val="solid"/>
                </a:ln>
                <a:solidFill>
                  <a:srgbClr val="C00000"/>
                </a:solidFill>
                <a:effectLst>
                  <a:outerShdw blurRad="38100" dist="32000" dir="5400000" algn="tl">
                    <a:srgbClr val="000000">
                      <a:alpha val="30000"/>
                    </a:srgbClr>
                  </a:outerShdw>
                </a:effectLst>
                <a:latin typeface="Monotype Corsiva" pitchFamily="66" charset="0"/>
              </a:rPr>
              <a:t>http://judy-ladiesfirst.blogspot.com</a:t>
            </a:r>
            <a:endParaRPr lang="hu-HU" sz="1200" b="0" cap="none" spc="0" dirty="0">
              <a:ln w="10160">
                <a:noFill/>
                <a:prstDash val="solid"/>
              </a:ln>
              <a:solidFill>
                <a:srgbClr val="C00000"/>
              </a:solidFill>
              <a:effectLst>
                <a:outerShdw blurRad="38100" dist="32000" dir="5400000" algn="tl">
                  <a:srgbClr val="000000">
                    <a:alpha val="30000"/>
                  </a:srgbClr>
                </a:outerShdw>
              </a:effectLst>
              <a:latin typeface="Monotype Corsiva" pitchFamily="66" charset="0"/>
            </a:endParaRPr>
          </a:p>
        </p:txBody>
      </p:sp>
      <p:sp>
        <p:nvSpPr>
          <p:cNvPr id="5" name="Téglalap 4"/>
          <p:cNvSpPr/>
          <p:nvPr/>
        </p:nvSpPr>
        <p:spPr>
          <a:xfrm>
            <a:off x="7236105" y="5438001"/>
            <a:ext cx="1907895" cy="27699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hu-HU" sz="1200" b="0" cap="none" spc="0" dirty="0" smtClean="0">
                <a:ln w="10160">
                  <a:noFill/>
                  <a:prstDash val="solid"/>
                </a:ln>
                <a:solidFill>
                  <a:srgbClr val="C00000"/>
                </a:solidFill>
                <a:effectLst>
                  <a:outerShdw blurRad="38100" dist="32000" dir="5400000" algn="tl">
                    <a:srgbClr val="000000">
                      <a:alpha val="30000"/>
                    </a:srgbClr>
                  </a:outerShdw>
                </a:effectLst>
                <a:latin typeface="Monotype Corsiva" pitchFamily="66" charset="0"/>
              </a:rPr>
              <a:t>http://www.ppsparadicsom.net</a:t>
            </a:r>
            <a:endParaRPr lang="hu-HU" sz="1200" b="0" cap="none" spc="0" dirty="0">
              <a:ln w="10160">
                <a:noFill/>
                <a:prstDash val="solid"/>
              </a:ln>
              <a:solidFill>
                <a:srgbClr val="C00000"/>
              </a:solidFill>
              <a:effectLst>
                <a:outerShdw blurRad="38100" dist="32000" dir="5400000" algn="tl">
                  <a:srgbClr val="000000">
                    <a:alpha val="30000"/>
                  </a:srgbClr>
                </a:outerShdw>
              </a:effectLst>
              <a:latin typeface="Monotype Corsiva" pitchFamily="66" charset="0"/>
            </a:endParaRPr>
          </a:p>
        </p:txBody>
      </p:sp>
    </p:spTree>
  </p:cSld>
  <p:clrMapOvr>
    <a:masterClrMapping/>
  </p:clrMapOvr>
  <p:transition spd="med" advTm="10000">
    <p:checker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-téma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230</TotalTime>
  <Words>11</Words>
  <Application>Microsoft Office PowerPoint</Application>
  <PresentationFormat>Diavetítés a képernyőre (16:10 oldalarány)</PresentationFormat>
  <Paragraphs>6</Paragraphs>
  <Slides>40</Slides>
  <Notes>0</Notes>
  <HiddenSlides>0</HiddenSlides>
  <MMClips>0</MMClips>
  <ScaleCrop>false</ScaleCrop>
  <HeadingPairs>
    <vt:vector size="4" baseType="variant">
      <vt:variant>
        <vt:lpstr>Téma</vt:lpstr>
      </vt:variant>
      <vt:variant>
        <vt:i4>1</vt:i4>
      </vt:variant>
      <vt:variant>
        <vt:lpstr>Diacímek</vt:lpstr>
      </vt:variant>
      <vt:variant>
        <vt:i4>40</vt:i4>
      </vt:variant>
    </vt:vector>
  </HeadingPairs>
  <TitlesOfParts>
    <vt:vector size="41" baseType="lpstr">
      <vt:lpstr>Office-téma</vt:lpstr>
      <vt:lpstr>1. dia</vt:lpstr>
      <vt:lpstr>2. dia</vt:lpstr>
      <vt:lpstr>3. dia</vt:lpstr>
      <vt:lpstr>4. dia</vt:lpstr>
      <vt:lpstr>5. dia</vt:lpstr>
      <vt:lpstr>6. dia</vt:lpstr>
      <vt:lpstr>7. dia</vt:lpstr>
      <vt:lpstr>8. dia</vt:lpstr>
      <vt:lpstr>9. dia</vt:lpstr>
      <vt:lpstr>10. dia</vt:lpstr>
      <vt:lpstr>11. dia</vt:lpstr>
      <vt:lpstr>12. dia</vt:lpstr>
      <vt:lpstr>13. dia</vt:lpstr>
      <vt:lpstr>14. dia</vt:lpstr>
      <vt:lpstr>15. dia</vt:lpstr>
      <vt:lpstr>16. dia</vt:lpstr>
      <vt:lpstr>17. dia</vt:lpstr>
      <vt:lpstr>18. dia</vt:lpstr>
      <vt:lpstr>19. dia</vt:lpstr>
      <vt:lpstr>20. dia</vt:lpstr>
      <vt:lpstr>21. dia</vt:lpstr>
      <vt:lpstr>22. dia</vt:lpstr>
      <vt:lpstr>23. dia</vt:lpstr>
      <vt:lpstr>24. dia</vt:lpstr>
      <vt:lpstr>25. dia</vt:lpstr>
      <vt:lpstr>26. dia</vt:lpstr>
      <vt:lpstr>27. dia</vt:lpstr>
      <vt:lpstr>28. dia</vt:lpstr>
      <vt:lpstr>29. dia</vt:lpstr>
      <vt:lpstr>30. dia</vt:lpstr>
      <vt:lpstr>31. dia</vt:lpstr>
      <vt:lpstr>32. dia</vt:lpstr>
      <vt:lpstr>33. dia</vt:lpstr>
      <vt:lpstr>34. dia</vt:lpstr>
      <vt:lpstr>35. dia</vt:lpstr>
      <vt:lpstr>36. dia</vt:lpstr>
      <vt:lpstr>37. dia</vt:lpstr>
      <vt:lpstr>38. dia</vt:lpstr>
      <vt:lpstr>39. dia</vt:lpstr>
      <vt:lpstr>40. dia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1. dia</dc:title>
  <dc:creator>Judith</dc:creator>
  <cp:lastModifiedBy>Judith</cp:lastModifiedBy>
  <cp:revision>18</cp:revision>
  <dcterms:created xsi:type="dcterms:W3CDTF">2017-08-11T06:30:12Z</dcterms:created>
  <dcterms:modified xsi:type="dcterms:W3CDTF">2017-08-11T10:29:43Z</dcterms:modified>
</cp:coreProperties>
</file>