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44"/>
  </p:notesMasterIdLst>
  <p:sldIdLst>
    <p:sldId id="424" r:id="rId2"/>
    <p:sldId id="510" r:id="rId3"/>
    <p:sldId id="459" r:id="rId4"/>
    <p:sldId id="490" r:id="rId5"/>
    <p:sldId id="423" r:id="rId6"/>
    <p:sldId id="501" r:id="rId7"/>
    <p:sldId id="460" r:id="rId8"/>
    <p:sldId id="491" r:id="rId9"/>
    <p:sldId id="502" r:id="rId10"/>
    <p:sldId id="462" r:id="rId11"/>
    <p:sldId id="463" r:id="rId12"/>
    <p:sldId id="492" r:id="rId13"/>
    <p:sldId id="426" r:id="rId14"/>
    <p:sldId id="503" r:id="rId15"/>
    <p:sldId id="427" r:id="rId16"/>
    <p:sldId id="493" r:id="rId17"/>
    <p:sldId id="429" r:id="rId18"/>
    <p:sldId id="504" r:id="rId19"/>
    <p:sldId id="430" r:id="rId20"/>
    <p:sldId id="494" r:id="rId21"/>
    <p:sldId id="432" r:id="rId22"/>
    <p:sldId id="505" r:id="rId23"/>
    <p:sldId id="433" r:id="rId24"/>
    <p:sldId id="495" r:id="rId25"/>
    <p:sldId id="434" r:id="rId26"/>
    <p:sldId id="506" r:id="rId27"/>
    <p:sldId id="437" r:id="rId28"/>
    <p:sldId id="496" r:id="rId29"/>
    <p:sldId id="438" r:id="rId30"/>
    <p:sldId id="507" r:id="rId31"/>
    <p:sldId id="497" r:id="rId32"/>
    <p:sldId id="441" r:id="rId33"/>
    <p:sldId id="442" r:id="rId34"/>
    <p:sldId id="498" r:id="rId35"/>
    <p:sldId id="444" r:id="rId36"/>
    <p:sldId id="509" r:id="rId37"/>
    <p:sldId id="499" r:id="rId38"/>
    <p:sldId id="446" r:id="rId39"/>
    <p:sldId id="511" r:id="rId40"/>
    <p:sldId id="447" r:id="rId41"/>
    <p:sldId id="500" r:id="rId42"/>
    <p:sldId id="466" r:id="rId43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Hi1+JvBTL3IMnIF74v9BA==" hashData="nKjgT9zqV/TqFSSoFJGIpimdWs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B25E3"/>
    <a:srgbClr val="0099FF"/>
    <a:srgbClr val="000000"/>
    <a:srgbClr val="990099"/>
    <a:srgbClr val="090240"/>
    <a:srgbClr val="12037D"/>
    <a:srgbClr val="FF9900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955" y="-749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14C5187-543F-447B-BEFD-C46CFABE9158}" type="datetimeFigureOut">
              <a:rPr lang="fr-FR"/>
              <a:pPr>
                <a:defRPr/>
              </a:pPr>
              <a:t>27/06/2017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923E48B-7CD7-4943-8652-4A716D203EC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92250-B21D-46B0-8C68-0273DECB5AD6}" type="datetime1">
              <a:rPr lang="it-IT"/>
              <a:pPr>
                <a:defRPr/>
              </a:pPr>
              <a:t>27/06/2017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4C49A-48FF-4BA9-89D4-D5907F02416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C13775-0AA3-4780-819E-5EC6AC251E4C}" type="datetime1">
              <a:rPr lang="it-IT"/>
              <a:pPr>
                <a:defRPr/>
              </a:pPr>
              <a:t>27/06/2017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EC7F78-2D85-4D0B-8057-F7FA26E1A73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B2373-EC2F-4DCF-AADE-E458C106E2EE}" type="datetime1">
              <a:rPr lang="it-IT"/>
              <a:pPr>
                <a:defRPr/>
              </a:pPr>
              <a:t>27/06/2017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1DED4E-CAFE-4A64-9B0D-1AD329B8A0C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97427-468F-448E-9D22-CE75481555A9}" type="datetime1">
              <a:rPr lang="it-IT"/>
              <a:pPr>
                <a:defRPr/>
              </a:pPr>
              <a:t>27/06/2017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75631-7FEA-44A3-9DBE-6E7735AFF38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41EE3A-E3C2-417C-98F5-4340F9246CE6}" type="datetime1">
              <a:rPr lang="it-IT"/>
              <a:pPr>
                <a:defRPr/>
              </a:pPr>
              <a:t>27/06/2017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1813E-1FA8-44C8-9639-FDE4E963D92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31BFC-C74D-4773-8EA6-2AD5DB78F420}" type="datetime1">
              <a:rPr lang="it-IT"/>
              <a:pPr>
                <a:defRPr/>
              </a:pPr>
              <a:t>27/06/2017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7F035-9F2D-4603-9B60-F8BA19F5D56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2C18CD-4362-4343-B05E-3E3C97FAE3DA}" type="datetime1">
              <a:rPr lang="it-IT"/>
              <a:pPr>
                <a:defRPr/>
              </a:pPr>
              <a:t>27/06/2017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7FA5EC-80B3-4669-ADE2-2BEC79F97D6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C7BDD0-B613-4909-B1E8-44C10A7C6382}" type="datetime1">
              <a:rPr lang="it-IT"/>
              <a:pPr>
                <a:defRPr/>
              </a:pPr>
              <a:t>27/06/2017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B05AB1-9770-4F40-9874-5D577B76098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2AF7B3-834C-473B-9135-03253520B53A}" type="datetime1">
              <a:rPr lang="it-IT"/>
              <a:pPr>
                <a:defRPr/>
              </a:pPr>
              <a:t>27/06/2017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9B7ED-45A8-4149-9954-7EE515672EF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139AC9-E4EE-44BC-B1EE-7EC06C68746D}" type="datetime1">
              <a:rPr lang="it-IT"/>
              <a:pPr>
                <a:defRPr/>
              </a:pPr>
              <a:t>27/06/2017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28DB2D-79B9-42B9-A68F-907C2920ED7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58328-53AD-4851-BA10-0BE5D4124246}" type="datetime1">
              <a:rPr lang="it-IT"/>
              <a:pPr>
                <a:defRPr/>
              </a:pPr>
              <a:t>27/06/2017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8ACED-FF6B-4543-8173-7A3E46A9263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93B225F2-8722-4D72-8795-EB7909FA1D43}" type="datetime1">
              <a:rPr lang="it-IT"/>
              <a:pPr>
                <a:defRPr/>
              </a:pPr>
              <a:t>27/06/2017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FE671972-3980-44EF-B7F5-96A9B88874E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 spd="slow" advClick="0" advTm="4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gif"/><Relationship Id="rId4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2" descr="Image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3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http://www.bloggif.com/tmp/7a5fcd211429304443ad4f69db521690/text.gif?131040131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6264" y="252413"/>
            <a:ext cx="2697714" cy="359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http://www.bloggif.com/tmp/7a5fcd211429304443ad4f69db521690/text.gif?131040136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44563" y="827956"/>
            <a:ext cx="20161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http://www.bloggif.com/tmp/7a5fcd211429304443ad4f69db521690/text.gif?131040156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08288" y="2771775"/>
            <a:ext cx="1149350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fade/>
    <p:sndAc>
      <p:stSnd>
        <p:snd r:embed="rId2" name="Fausto papetti-Careless whisp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Image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ldo\Pictures\Gassin\g1.jpg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-7938"/>
            <a:ext cx="4322763" cy="325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mage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2" descr="Image5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Image 3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Image 4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 descr="Image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Image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Aldo\Pictures\Gassin\4_g-gass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7938"/>
            <a:ext cx="4333875" cy="325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Image4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2" descr="Image5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5825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Image 3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Image 4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Image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C:\Users\Aldo\Pictures\Gassin\17-gass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 descr="Image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age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2" descr="Image5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Image 3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Image 4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Image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Image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Image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age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2" descr="Image4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Image 3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Image 4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3" descr="Image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mage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Image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mage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5423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2" descr="Image3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5825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Image 3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Image 4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Image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Image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Image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mage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2" descr="Image3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5825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Image 3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Image 4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Image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Image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Image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age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Image 2" descr="Image3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Image 3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Image 4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Image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Image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2" descr="Image4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Image 3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Image 4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Image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2" descr="Image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Image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Image 2" descr="Image4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Image 3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Image 4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 descr="Image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4" descr="Image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Image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Image 2" descr="Image5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Image 3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Image 4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 descr="Image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3" descr="Image5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2" descr="Image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Image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Image 2" descr="Image5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Image 3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Image 4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Image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75"/>
            <a:ext cx="4321175" cy="323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5" descr="http://www.bloggif.com/tmp/7a5fcd211429304443ad4f69db521690/text.gif?131040146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20627" y="395908"/>
            <a:ext cx="1441450" cy="68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9" name="Picture 7" descr="http://www.bloggif.com/tmp/7a5fcd211429304443ad4f69db521690/text.gif?131040160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13113" y="2628900"/>
            <a:ext cx="55245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2810</TotalTime>
  <Words>0</Words>
  <Application>Microsoft Office PowerPoint</Application>
  <PresentationFormat>Personnalisé</PresentationFormat>
  <Paragraphs>0</Paragraphs>
  <Slides>42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5" baseType="lpstr">
      <vt:lpstr>Arial</vt:lpstr>
      <vt:lpstr>Calibri</vt:lpstr>
      <vt:lpstr>1_Tema di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61</cp:revision>
  <dcterms:created xsi:type="dcterms:W3CDTF">2007-07-01T09:41:01Z</dcterms:created>
  <dcterms:modified xsi:type="dcterms:W3CDTF">2017-06-27T07:49:07Z</dcterms:modified>
</cp:coreProperties>
</file>