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2" r:id="rId6"/>
    <p:sldId id="264" r:id="rId7"/>
    <p:sldId id="266" r:id="rId8"/>
    <p:sldId id="267" r:id="rId9"/>
    <p:sldId id="268" r:id="rId10"/>
    <p:sldId id="270" r:id="rId11"/>
    <p:sldId id="273" r:id="rId12"/>
    <p:sldId id="278" r:id="rId13"/>
    <p:sldId id="279" r:id="rId14"/>
    <p:sldId id="280" r:id="rId15"/>
    <p:sldId id="281" r:id="rId16"/>
    <p:sldId id="282" r:id="rId17"/>
    <p:sldId id="284" r:id="rId18"/>
    <p:sldId id="285" r:id="rId19"/>
    <p:sldId id="293" r:id="rId20"/>
    <p:sldId id="292" r:id="rId21"/>
    <p:sldId id="298" r:id="rId22"/>
    <p:sldId id="294" r:id="rId23"/>
    <p:sldId id="295" r:id="rId24"/>
    <p:sldId id="277" r:id="rId25"/>
    <p:sldId id="296" r:id="rId26"/>
    <p:sldId id="287" r:id="rId27"/>
    <p:sldId id="291" r:id="rId28"/>
    <p:sldId id="299" r:id="rId29"/>
    <p:sldId id="275" r:id="rId30"/>
    <p:sldId id="283" r:id="rId31"/>
    <p:sldId id="261" r:id="rId32"/>
    <p:sldId id="259" r:id="rId33"/>
    <p:sldId id="276" r:id="rId34"/>
    <p:sldId id="288" r:id="rId35"/>
    <p:sldId id="272" r:id="rId36"/>
  </p:sldIdLst>
  <p:sldSz cx="9144000" cy="6858000" type="screen4x3"/>
  <p:notesSz cx="6858000" cy="9144000"/>
  <p:embeddedFontLst>
    <p:embeddedFont>
      <p:font typeface="Calibri" pitchFamily="34" charset="0"/>
      <p:regular r:id="rId37"/>
      <p:bold r:id="rId38"/>
      <p:italic r:id="rId39"/>
      <p:boldItalic r:id="rId40"/>
    </p:embeddedFont>
  </p:embeddedFontLst>
  <p:photoAlbum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p9GQ6lLZIle90JC86oRkw==" hashData="m0e5KWaA2GpeNF0HyBksPKVwos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6" d="100"/>
          <a:sy n="126" d="100"/>
        </p:scale>
        <p:origin x="-119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2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1.fntdata"/><Relationship Id="rId40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het opmaakprofiel van de modelondertitel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43C54-55F4-45D7-8F20-D98863D95BC0}" type="datetimeFigureOut">
              <a:rPr lang="nl-NL" smtClean="0"/>
              <a:pPr/>
              <a:t>7-7-2016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E9B99-EC58-46D8-B03A-1A1FD7818C6A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43C54-55F4-45D7-8F20-D98863D95BC0}" type="datetimeFigureOut">
              <a:rPr lang="nl-NL" smtClean="0"/>
              <a:pPr/>
              <a:t>7-7-2016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E9B99-EC58-46D8-B03A-1A1FD7818C6A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43C54-55F4-45D7-8F20-D98863D95BC0}" type="datetimeFigureOut">
              <a:rPr lang="nl-NL" smtClean="0"/>
              <a:pPr/>
              <a:t>7-7-2016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E9B99-EC58-46D8-B03A-1A1FD7818C6A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43C54-55F4-45D7-8F20-D98863D95BC0}" type="datetimeFigureOut">
              <a:rPr lang="nl-NL" smtClean="0"/>
              <a:pPr/>
              <a:t>7-7-2016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E9B99-EC58-46D8-B03A-1A1FD7818C6A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43C54-55F4-45D7-8F20-D98863D95BC0}" type="datetimeFigureOut">
              <a:rPr lang="nl-NL" smtClean="0"/>
              <a:pPr/>
              <a:t>7-7-2016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E9B99-EC58-46D8-B03A-1A1FD7818C6A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43C54-55F4-45D7-8F20-D98863D95BC0}" type="datetimeFigureOut">
              <a:rPr lang="nl-NL" smtClean="0"/>
              <a:pPr/>
              <a:t>7-7-2016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E9B99-EC58-46D8-B03A-1A1FD7818C6A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43C54-55F4-45D7-8F20-D98863D95BC0}" type="datetimeFigureOut">
              <a:rPr lang="nl-NL" smtClean="0"/>
              <a:pPr/>
              <a:t>7-7-2016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E9B99-EC58-46D8-B03A-1A1FD7818C6A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43C54-55F4-45D7-8F20-D98863D95BC0}" type="datetimeFigureOut">
              <a:rPr lang="nl-NL" smtClean="0"/>
              <a:pPr/>
              <a:t>7-7-2016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E9B99-EC58-46D8-B03A-1A1FD7818C6A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 smtClean="0"/>
              <a:t>Klik op het pictogram als u een afbeelding wilt toevoegen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43C54-55F4-45D7-8F20-D98863D95BC0}" type="datetimeFigureOut">
              <a:rPr lang="nl-NL" smtClean="0"/>
              <a:pPr/>
              <a:t>7-7-2016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E9B99-EC58-46D8-B03A-1A1FD7818C6A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43C54-55F4-45D7-8F20-D98863D95BC0}" type="datetimeFigureOut">
              <a:rPr lang="nl-NL" smtClean="0"/>
              <a:pPr/>
              <a:t>7-7-2016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E9B99-EC58-46D8-B03A-1A1FD7818C6A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43C54-55F4-45D7-8F20-D98863D95BC0}" type="datetimeFigureOut">
              <a:rPr lang="nl-NL" smtClean="0"/>
              <a:pPr/>
              <a:t>7-7-2016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E9B99-EC58-46D8-B03A-1A1FD7818C6A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spd="slow" advTm="6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443C54-55F4-45D7-8F20-D98863D95BC0}" type="datetimeFigureOut">
              <a:rPr lang="nl-NL" smtClean="0"/>
              <a:pPr/>
              <a:t>7-7-2016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7E9B99-EC58-46D8-B03A-1A1FD7818C6A}" type="slidenum">
              <a:rPr lang="nl-NL" smtClean="0"/>
              <a:pPr/>
              <a:t>‹nr.›</a:t>
            </a:fld>
            <a:endParaRPr lang="nl-N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be/janelena/" TargetMode="External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gif"/><Relationship Id="rId5" Type="http://schemas.openxmlformats.org/officeDocument/2006/relationships/image" Target="../media/image38.gif"/><Relationship Id="rId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nl-NL" sz="1800" b="1" dirty="0" err="1"/>
              <a:t>DelfSail</a:t>
            </a:r>
            <a:r>
              <a:rPr lang="nl-NL" sz="1800" b="1" dirty="0"/>
              <a:t> 2016 (</a:t>
            </a:r>
            <a:r>
              <a:rPr lang="nl-NL" sz="1800" b="1" dirty="0" err="1"/>
              <a:t>Eemshaven</a:t>
            </a:r>
            <a:r>
              <a:rPr lang="nl-NL" sz="1800" b="1" dirty="0"/>
              <a:t> en Delfzijl)</a:t>
            </a:r>
            <a:r>
              <a:rPr lang="nl-NL" b="1" dirty="0"/>
              <a:t/>
            </a:r>
            <a:br>
              <a:rPr lang="nl-NL" b="1" dirty="0"/>
            </a:br>
            <a:endParaRPr lang="nl-NL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l-NL" smtClean="0"/>
              <a:t>door Jan en Elena</a:t>
            </a:r>
            <a:endParaRPr lang="nl-NL"/>
          </a:p>
        </p:txBody>
      </p:sp>
      <p:pic>
        <p:nvPicPr>
          <p:cNvPr id="56322" name="Picture 2" descr="http://www.eemsmond.nl/plaat.php?fileid=21515&amp;f=30332d3ed74d02439b8546be272b749f24457a8571096fc9b55c76e0c6578a22d39fe96999d68321e21f1cf22c518bb4a990e035552beffcd679f3e8c632d29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3356992"/>
          </a:xfrm>
          <a:prstGeom prst="rect">
            <a:avLst/>
          </a:prstGeom>
          <a:noFill/>
        </p:spPr>
      </p:pic>
      <p:sp>
        <p:nvSpPr>
          <p:cNvPr id="5" name="Rechthoek 4"/>
          <p:cNvSpPr/>
          <p:nvPr/>
        </p:nvSpPr>
        <p:spPr>
          <a:xfrm>
            <a:off x="1259632" y="5661248"/>
            <a:ext cx="65527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NL" sz="2800" b="1" dirty="0" err="1">
                <a:solidFill>
                  <a:srgbClr val="FF0000"/>
                </a:solidFill>
              </a:rPr>
              <a:t>DelfSail</a:t>
            </a:r>
            <a:r>
              <a:rPr lang="nl-NL" sz="2800" b="1" dirty="0">
                <a:solidFill>
                  <a:srgbClr val="FF0000"/>
                </a:solidFill>
              </a:rPr>
              <a:t> 2016 (</a:t>
            </a:r>
            <a:r>
              <a:rPr lang="nl-NL" sz="2800" b="1" dirty="0" err="1">
                <a:solidFill>
                  <a:srgbClr val="FF0000"/>
                </a:solidFill>
              </a:rPr>
              <a:t>Eemshaven</a:t>
            </a:r>
            <a:r>
              <a:rPr lang="nl-NL" sz="2800" b="1" dirty="0">
                <a:solidFill>
                  <a:srgbClr val="FF0000"/>
                </a:solidFill>
              </a:rPr>
              <a:t> en Delfzijl</a:t>
            </a:r>
            <a:r>
              <a:rPr lang="nl-NL" sz="2800" b="1" dirty="0" smtClean="0">
                <a:solidFill>
                  <a:srgbClr val="FF0000"/>
                </a:solidFill>
              </a:rPr>
              <a:t>).</a:t>
            </a:r>
            <a:br>
              <a:rPr lang="nl-NL" sz="2800" b="1" dirty="0" smtClean="0">
                <a:solidFill>
                  <a:srgbClr val="FF0000"/>
                </a:solidFill>
              </a:rPr>
            </a:br>
            <a:endParaRPr lang="nl-NL" sz="2800" dirty="0">
              <a:solidFill>
                <a:srgbClr val="FF0000"/>
              </a:solidFill>
            </a:endParaRPr>
          </a:p>
        </p:txBody>
      </p:sp>
      <p:pic>
        <p:nvPicPr>
          <p:cNvPr id="6" name="Afbeelding 5" descr="20090822pandelfsail02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0" y="3356992"/>
            <a:ext cx="9144000" cy="20162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8000">
    <p:random/>
    <p:sndAc>
      <p:stSnd>
        <p:snd r:embed="rId2" name="Klaus Wunderlich - Red Roses for a blue Lady arranged by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23-08-2009-01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457835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Rechthoek 3"/>
          <p:cNvSpPr/>
          <p:nvPr/>
        </p:nvSpPr>
        <p:spPr>
          <a:xfrm>
            <a:off x="4716016" y="332656"/>
            <a:ext cx="4427984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NL" sz="2400" b="1" dirty="0" err="1" smtClean="0">
                <a:solidFill>
                  <a:srgbClr val="FF0000"/>
                </a:solidFill>
              </a:rPr>
              <a:t>Delfsail</a:t>
            </a:r>
            <a:r>
              <a:rPr lang="nl-NL" sz="2400" b="1" dirty="0" smtClean="0">
                <a:solidFill>
                  <a:srgbClr val="FF0000"/>
                </a:solidFill>
              </a:rPr>
              <a:t> 2016</a:t>
            </a:r>
          </a:p>
          <a:p>
            <a:r>
              <a:rPr lang="nl-NL" sz="2400" b="1" dirty="0" smtClean="0">
                <a:solidFill>
                  <a:srgbClr val="FF0000"/>
                </a:solidFill>
              </a:rPr>
              <a:t>Eindelijk was het weer zover en ging in 2016 de zesde editie van </a:t>
            </a:r>
            <a:r>
              <a:rPr lang="nl-NL" sz="2400" b="1" dirty="0" err="1" smtClean="0">
                <a:solidFill>
                  <a:srgbClr val="FF0000"/>
                </a:solidFill>
              </a:rPr>
              <a:t>DelfSail</a:t>
            </a:r>
            <a:r>
              <a:rPr lang="nl-NL" sz="2400" b="1" dirty="0" smtClean="0">
                <a:solidFill>
                  <a:srgbClr val="FF0000"/>
                </a:solidFill>
              </a:rPr>
              <a:t> van start. Delfzijl verwachte naast een mooie vloot van vele buitenlandse Windjammers ook een grote vloot van Nederlandse </a:t>
            </a:r>
            <a:r>
              <a:rPr lang="nl-NL" sz="2400" b="1" dirty="0" err="1" smtClean="0">
                <a:solidFill>
                  <a:srgbClr val="FF0000"/>
                </a:solidFill>
              </a:rPr>
              <a:t>TallShips</a:t>
            </a:r>
            <a:r>
              <a:rPr lang="nl-NL" sz="2400" b="1" dirty="0" smtClean="0">
                <a:solidFill>
                  <a:srgbClr val="FF0000"/>
                </a:solidFill>
              </a:rPr>
              <a:t> en traditionele zeilschepen waarvan sommigen jaarlijks de wereld rondvaren. Ook Varend Erfgoed en replica’s verzamelde zich op 29 juni 2016 in de </a:t>
            </a:r>
            <a:r>
              <a:rPr lang="nl-NL" sz="2400" b="1" dirty="0" err="1" smtClean="0">
                <a:solidFill>
                  <a:srgbClr val="FF0000"/>
                </a:solidFill>
              </a:rPr>
              <a:t>Eemshaven</a:t>
            </a:r>
            <a:r>
              <a:rPr lang="nl-NL" sz="2400" b="1" dirty="0" smtClean="0">
                <a:solidFill>
                  <a:srgbClr val="FF0000"/>
                </a:solidFill>
              </a:rPr>
              <a:t>.</a:t>
            </a:r>
            <a:br>
              <a:rPr lang="nl-NL" sz="2400" b="1" dirty="0" smtClean="0">
                <a:solidFill>
                  <a:srgbClr val="FF0000"/>
                </a:solidFill>
              </a:rPr>
            </a:br>
            <a:r>
              <a:rPr lang="nl-NL" sz="2400" b="1" dirty="0" smtClean="0">
                <a:solidFill>
                  <a:srgbClr val="FF0000"/>
                </a:solidFill>
              </a:rPr>
              <a:t>Waarna in een indrukwekkende Parade of </a:t>
            </a:r>
            <a:r>
              <a:rPr lang="nl-NL" sz="2400" b="1" dirty="0" err="1" smtClean="0">
                <a:solidFill>
                  <a:srgbClr val="FF0000"/>
                </a:solidFill>
              </a:rPr>
              <a:t>Sail</a:t>
            </a:r>
            <a:r>
              <a:rPr lang="nl-NL" sz="2400" b="1" dirty="0" smtClean="0">
                <a:solidFill>
                  <a:srgbClr val="FF0000"/>
                </a:solidFill>
              </a:rPr>
              <a:t> de schepen naar Delfzijl koers hadden gezet.</a:t>
            </a:r>
            <a:endParaRPr lang="nl-NL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2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2015_TSR_Belfast_-21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220809-delfsail-2009-dag1_33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92113"/>
            <a:ext cx="9144000" cy="6073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2068677_10153676351188820_6691870012308361321_o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Abel_Tasman.JPG"/>
          <p:cNvPicPr>
            <a:picLocks noGrp="1" noChangeAspect="1"/>
          </p:cNvPicPr>
          <p:nvPr isPhoto="1"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1092200"/>
            <a:ext cx="9144000" cy="4673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B88195021Z.1_20160701084417_000GRD8MR5J.1-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77825"/>
            <a:ext cx="9144000" cy="61007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Catering Sail door Hapjes aan Huis partyservice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8300"/>
            <a:ext cx="9144000" cy="61198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delfsail_200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763" y="0"/>
            <a:ext cx="9134475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delfsail01_900x600_1.jpg"/>
          <p:cNvPicPr>
            <a:picLocks noGrp="1" noChangeAspect="1"/>
          </p:cNvPicPr>
          <p:nvPr isPhoto="1"/>
        </p:nvPicPr>
        <p:blipFill>
          <a:blip r:embed="rId2" cstate="print">
            <a:lum contrast="30000"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delfsail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Delfsail-2016-Delfzijl-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Delfsail-2016-Delfzijl-18.jpg"/>
          <p:cNvPicPr>
            <a:picLocks noGrp="1" noChangeAspect="1"/>
          </p:cNvPicPr>
          <p:nvPr isPhoto="1"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Delfsail-2016-Delfzijl-25.jpg"/>
          <p:cNvPicPr>
            <a:picLocks noGrp="1" noChangeAspect="1"/>
          </p:cNvPicPr>
          <p:nvPr isPhoto="1"/>
        </p:nvPicPr>
        <p:blipFill>
          <a:blip r:embed="rId2" cstate="print">
            <a:lum bright="10000" contrast="20000"/>
          </a:blip>
          <a:stretch>
            <a:fillRect/>
          </a:stretch>
        </p:blipFill>
        <p:spPr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full-sails-Kapitan-Borchardt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Gulden_Leeuw_Full_Sail.jpg"/>
          <p:cNvPicPr>
            <a:picLocks noGrp="1" noChangeAspect="1"/>
          </p:cNvPicPr>
          <p:nvPr isPhoto="1"/>
        </p:nvPicPr>
        <p:blipFill>
          <a:blip r:embed="rId2" cstate="print">
            <a:lum bright="10000" contrast="30000"/>
          </a:blip>
          <a:stretch>
            <a:fillRect/>
          </a:stretch>
        </p:blipFill>
        <p:spPr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Kaskelot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242888"/>
            <a:ext cx="9144000" cy="63706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KRUZENSHTERN_DelfSail-Jos-Schuurman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pedro_doncker_Hella-Harneit8-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Oosterschelde_sc_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419100"/>
            <a:ext cx="9144000" cy="60182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ummertime01_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ail_Training_Vessel_Stad_Amsterdam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765175"/>
            <a:ext cx="9144000" cy="53260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ail-in-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76238"/>
            <a:ext cx="9144000" cy="61039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Delfsail-2016-Delfzijl-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ail-out-Delfsail-2016-Delfzijl-21-660x330.jpg"/>
          <p:cNvPicPr>
            <a:picLocks noGrp="1" noChangeAspect="1"/>
          </p:cNvPicPr>
          <p:nvPr isPhoto="1"/>
        </p:nvPicPr>
        <p:blipFill>
          <a:blip r:embed="rId2" cstate="print">
            <a:lum bright="-10000" contrast="30000"/>
          </a:blip>
          <a:stretch>
            <a:fillRect/>
          </a:stretch>
        </p:blipFill>
        <p:spPr>
          <a:xfrm>
            <a:off x="0" y="1143000"/>
            <a:ext cx="9144000" cy="4572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maxresdefault (1)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MT-740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92113"/>
            <a:ext cx="9144000" cy="6073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tallshipsrace-skibe-i-havn-728 (1)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delfsail06_900x60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5763"/>
            <a:ext cx="9144000" cy="6086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haven-delfzijl-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76238"/>
            <a:ext cx="9144000" cy="61039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230809-delfsail-dag2_17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92113"/>
            <a:ext cx="9144000" cy="60721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220809-delfsail-2009-dag1_1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92113"/>
            <a:ext cx="9144000" cy="6073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delfsail-201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maxresdefault (2)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delfsail3 (1).jpg"/>
          <p:cNvPicPr>
            <a:picLocks noGrp="1" noChangeAspect="1"/>
          </p:cNvPicPr>
          <p:nvPr isPhoto="1"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46736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hthoek 2"/>
          <p:cNvSpPr/>
          <p:nvPr/>
        </p:nvSpPr>
        <p:spPr>
          <a:xfrm>
            <a:off x="179512" y="4869160"/>
            <a:ext cx="4329070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2400" b="1" dirty="0" err="1" smtClean="0">
                <a:solidFill>
                  <a:srgbClr val="FF0000"/>
                </a:solidFill>
              </a:rPr>
              <a:t>Delfsail</a:t>
            </a:r>
            <a:r>
              <a:rPr lang="nl-NL" sz="2400" b="1" dirty="0" smtClean="0">
                <a:solidFill>
                  <a:srgbClr val="FF0000"/>
                </a:solidFill>
              </a:rPr>
              <a:t> 2016 is weer voorbij.</a:t>
            </a:r>
          </a:p>
          <a:p>
            <a:r>
              <a:rPr lang="nl-NL" sz="2400" b="1" dirty="0" smtClean="0">
                <a:solidFill>
                  <a:srgbClr val="FF0000"/>
                </a:solidFill>
              </a:rPr>
              <a:t>Wij bedanken de organisatoren, </a:t>
            </a:r>
          </a:p>
          <a:p>
            <a:r>
              <a:rPr lang="nl-NL" sz="2400" b="1" dirty="0" smtClean="0">
                <a:solidFill>
                  <a:srgbClr val="FF0000"/>
                </a:solidFill>
              </a:rPr>
              <a:t>gemeente Delfzijl en sponsors,</a:t>
            </a:r>
          </a:p>
          <a:p>
            <a:r>
              <a:rPr lang="nl-NL" sz="2400" b="1" dirty="0" smtClean="0">
                <a:solidFill>
                  <a:srgbClr val="FF0000"/>
                </a:solidFill>
              </a:rPr>
              <a:t>voor dit prachtige evenement. </a:t>
            </a:r>
          </a:p>
        </p:txBody>
      </p:sp>
      <p:pic>
        <p:nvPicPr>
          <p:cNvPr id="4" name="Picture 2" descr="C:\Users\John\Pictures\01\Tilly\Janelena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48264" y="5733256"/>
            <a:ext cx="1905000" cy="571500"/>
          </a:xfrm>
          <a:prstGeom prst="rect">
            <a:avLst/>
          </a:prstGeom>
          <a:noFill/>
        </p:spPr>
      </p:pic>
      <p:pic>
        <p:nvPicPr>
          <p:cNvPr id="5" name="Picture 2" descr="I:\Onze Foto's\Leuke dingen\abeer5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52320" y="5085184"/>
            <a:ext cx="871014" cy="692696"/>
          </a:xfrm>
          <a:prstGeom prst="rect">
            <a:avLst/>
          </a:prstGeom>
          <a:noFill/>
        </p:spPr>
      </p:pic>
      <p:pic>
        <p:nvPicPr>
          <p:cNvPr id="1026" name="Picture 2" descr="C:\Users\Jan Mostert\Documents\Leuke dingen\gb9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76056" y="5013176"/>
            <a:ext cx="984888" cy="137884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lfSail 2016 (Eemshaven en Delfzijl)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DelfSail 2016 (Eemshaven en Delfzijl)</Template>
  <TotalTime>1</TotalTime>
  <Words>54</Words>
  <Application>Microsoft Office PowerPoint</Application>
  <PresentationFormat>Diavoorstelling (4:3)</PresentationFormat>
  <Paragraphs>9</Paragraphs>
  <Slides>35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2</vt:i4>
      </vt:variant>
      <vt:variant>
        <vt:lpstr>Thema</vt:lpstr>
      </vt:variant>
      <vt:variant>
        <vt:i4>1</vt:i4>
      </vt:variant>
      <vt:variant>
        <vt:lpstr>Diatitels</vt:lpstr>
      </vt:variant>
      <vt:variant>
        <vt:i4>35</vt:i4>
      </vt:variant>
    </vt:vector>
  </HeadingPairs>
  <TitlesOfParts>
    <vt:vector size="38" baseType="lpstr">
      <vt:lpstr>Arial</vt:lpstr>
      <vt:lpstr>Calibri</vt:lpstr>
      <vt:lpstr>DelfSail 2016 (Eemshaven en Delfzijl)</vt:lpstr>
      <vt:lpstr>DelfSail 2016 (Eemshaven en Delfzijl) </vt:lpstr>
      <vt:lpstr>Dia 2</vt:lpstr>
      <vt:lpstr>Dia 3</vt:lpstr>
      <vt:lpstr>Dia 4</vt:lpstr>
      <vt:lpstr>Dia 5</vt:lpstr>
      <vt:lpstr>Dia 6</vt:lpstr>
      <vt:lpstr>Dia 7</vt:lpstr>
      <vt:lpstr>Dia 8</vt:lpstr>
      <vt:lpstr>Dia 9</vt:lpstr>
      <vt:lpstr>Dia 10</vt:lpstr>
      <vt:lpstr>Dia 11</vt:lpstr>
      <vt:lpstr>Dia 12</vt:lpstr>
      <vt:lpstr>Dia 13</vt:lpstr>
      <vt:lpstr>Dia 14</vt:lpstr>
      <vt:lpstr>Dia 15</vt:lpstr>
      <vt:lpstr>Dia 16</vt:lpstr>
      <vt:lpstr>Dia 17</vt:lpstr>
      <vt:lpstr>Dia 18</vt:lpstr>
      <vt:lpstr>Dia 19</vt:lpstr>
      <vt:lpstr>Dia 20</vt:lpstr>
      <vt:lpstr>Dia 21</vt:lpstr>
      <vt:lpstr>Dia 22</vt:lpstr>
      <vt:lpstr>Dia 23</vt:lpstr>
      <vt:lpstr>Dia 24</vt:lpstr>
      <vt:lpstr>Dia 25</vt:lpstr>
      <vt:lpstr>Dia 26</vt:lpstr>
      <vt:lpstr>Dia 27</vt:lpstr>
      <vt:lpstr>Dia 28</vt:lpstr>
      <vt:lpstr>Dia 29</vt:lpstr>
      <vt:lpstr>Dia 30</vt:lpstr>
      <vt:lpstr>Dia 31</vt:lpstr>
      <vt:lpstr>Dia 32</vt:lpstr>
      <vt:lpstr>Dia 33</vt:lpstr>
      <vt:lpstr>Dia 34</vt:lpstr>
      <vt:lpstr>Dia 35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DelfSail 2016 (Eemshaven en Delfzijl) </dc:title>
  <dc:creator>Jan en Elena</dc:creator>
  <cp:lastModifiedBy>Jan en Elena</cp:lastModifiedBy>
  <cp:revision>1</cp:revision>
  <dcterms:created xsi:type="dcterms:W3CDTF">2016-07-07T17:53:08Z</dcterms:created>
  <dcterms:modified xsi:type="dcterms:W3CDTF">2016-07-07T17:55:04Z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4764319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D4.2.2</vt:lpwstr>
  </property>
</Properties>
</file>