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06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endParaRPr lang="fr-F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fld id="{9DC9BA77-0544-48AF-B403-6338A7F4F776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B003CA-C64F-4FBD-AA97-9DAABC7DF91F}" type="slidenum">
              <a:rPr lang="fr-FR"/>
              <a:pPr/>
              <a:t>1</a:t>
            </a:fld>
            <a:endParaRPr lang="fr-FR"/>
          </a:p>
        </p:txBody>
      </p:sp>
      <p:sp>
        <p:nvSpPr>
          <p:cNvPr id="2252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C1A1C2-A50A-4E36-838F-B9EA1184A979}" type="slidenum">
              <a:rPr lang="fr-FR"/>
              <a:pPr/>
              <a:t>2</a:t>
            </a:fld>
            <a:endParaRPr lang="fr-FR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482007-8862-4D98-A646-923177D0FE3E}" type="slidenum">
              <a:rPr lang="fr-FR"/>
              <a:pPr/>
              <a:t>3</a:t>
            </a:fld>
            <a:endParaRPr lang="fr-FR"/>
          </a:p>
        </p:txBody>
      </p:sp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45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6C5AEF-0DD4-4F00-B07D-B690801F8234}" type="slidenum">
              <a:rPr lang="fr-FR"/>
              <a:pPr/>
              <a:t>4</a:t>
            </a:fld>
            <a:endParaRPr lang="fr-FR"/>
          </a:p>
        </p:txBody>
      </p:sp>
      <p:sp>
        <p:nvSpPr>
          <p:cNvPr id="2560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56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B8CA87-317A-465E-AB1B-B701966F7835}" type="slidenum">
              <a:rPr lang="fr-FR"/>
              <a:pPr/>
              <a:t>5</a:t>
            </a:fld>
            <a:endParaRPr lang="fr-FR"/>
          </a:p>
        </p:txBody>
      </p:sp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66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5C8AF9-AE4B-4665-B9AB-64AAEA5047BC}" type="slidenum">
              <a:rPr lang="fr-FR"/>
              <a:pPr/>
              <a:t>6</a:t>
            </a:fld>
            <a:endParaRPr lang="fr-FR"/>
          </a:p>
        </p:txBody>
      </p:sp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76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4273EF-B31F-424A-9CBD-B86E17A6D742}" type="slidenum">
              <a:rPr lang="fr-FR"/>
              <a:pPr/>
              <a:t>7</a:t>
            </a:fld>
            <a:endParaRPr lang="fr-FR"/>
          </a:p>
        </p:txBody>
      </p:sp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86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905F3A-A8DA-4006-9FD7-541A1DF66906}" type="slidenum">
              <a:rPr lang="fr-FR"/>
              <a:pPr/>
              <a:t>8</a:t>
            </a:fld>
            <a:endParaRPr lang="fr-FR"/>
          </a:p>
        </p:txBody>
      </p:sp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96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978C75-080A-4A80-8714-21D3193E39C1}" type="slidenum">
              <a:rPr lang="fr-FR"/>
              <a:pPr/>
              <a:t>9</a:t>
            </a:fld>
            <a:endParaRPr lang="fr-FR"/>
          </a:p>
        </p:txBody>
      </p:sp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07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7B2D95-3B9C-46F9-8090-9550DCA7E43E}" type="slidenum">
              <a:rPr lang="fr-FR"/>
              <a:pPr/>
              <a:t>10</a:t>
            </a:fld>
            <a:endParaRPr lang="fr-FR"/>
          </a:p>
        </p:txBody>
      </p:sp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17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15EE579-4494-41A5-A16D-4535BD85490B}" type="slidenum">
              <a:rPr lang="fr-FR"/>
              <a:pPr/>
              <a:t>11</a:t>
            </a:fld>
            <a:endParaRPr lang="fr-FR"/>
          </a:p>
        </p:txBody>
      </p:sp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27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98752E-2A5B-4991-85D9-70D5D52AD428}" type="slidenum">
              <a:rPr lang="fr-FR"/>
              <a:pPr/>
              <a:t>12</a:t>
            </a:fld>
            <a:endParaRPr lang="fr-FR"/>
          </a:p>
        </p:txBody>
      </p:sp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37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FDEFBF8-F450-42FE-89F2-60B29CEA02EB}" type="slidenum">
              <a:rPr lang="fr-FR"/>
              <a:pPr/>
              <a:t>13</a:t>
            </a:fld>
            <a:endParaRPr lang="fr-FR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48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A61FD8-928E-4CA3-AD79-ADA4BD892235}" type="slidenum">
              <a:rPr lang="fr-FR"/>
              <a:pPr/>
              <a:t>14</a:t>
            </a:fld>
            <a:endParaRPr lang="fr-FR"/>
          </a:p>
        </p:txBody>
      </p:sp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58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48B5D4-2569-4E72-9086-57F346A9812D}" type="slidenum">
              <a:rPr lang="fr-FR"/>
              <a:pPr/>
              <a:t>15</a:t>
            </a:fld>
            <a:endParaRPr lang="fr-FR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68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0E953A7-E7FE-4909-912A-E315FBDDE5EB}" type="slidenum">
              <a:rPr lang="fr-FR"/>
              <a:pPr/>
              <a:t>16</a:t>
            </a:fld>
            <a:endParaRPr lang="fr-FR"/>
          </a:p>
        </p:txBody>
      </p:sp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78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D04C12-54BC-467B-B5AA-C43721834CA3}" type="slidenum">
              <a:rPr lang="fr-FR"/>
              <a:pPr/>
              <a:t>17</a:t>
            </a:fld>
            <a:endParaRPr lang="fr-FR"/>
          </a:p>
        </p:txBody>
      </p:sp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89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7F17E3-5C4D-4C8D-8061-E9E3AE14982C}" type="slidenum">
              <a:rPr lang="fr-FR"/>
              <a:pPr/>
              <a:t>18</a:t>
            </a:fld>
            <a:endParaRPr lang="fr-FR"/>
          </a:p>
        </p:txBody>
      </p:sp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99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90AFAC-E8AF-4015-92A1-DE99DFDF483B}" type="slidenum">
              <a:rPr lang="fr-FR"/>
              <a:pPr/>
              <a:t>19</a:t>
            </a:fld>
            <a:endParaRPr lang="fr-FR"/>
          </a:p>
        </p:txBody>
      </p:sp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09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C5A7551-F442-466E-B1F7-9741587B480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4E1031-0127-4682-BCEA-7164E32781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0FEBD5A-C685-4469-96A6-32D736DCFFF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2D23D9E-3684-4050-805A-6924CEB3C95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472CAD4-D0A0-4816-BC5F-ED1901E379B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0E55D8B-54D2-4C48-B40A-609C64395DA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044024-62EB-4100-9CA9-54B795CDFF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0F6CA2-35B3-43FA-9DEB-6F1B3E4FBE6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EFBD446-4700-402F-AB93-4EB7E383C24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4B87415-8CA3-4391-BC5B-EC6AC97569C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4531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31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C6198D7-91FB-4808-958C-BFD597418D3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986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fld id="{2337824E-0E9F-41F3-9A6C-E21DF16203E5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8099425" y="720725"/>
            <a:ext cx="1079500" cy="5630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S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O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U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V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E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N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I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R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S</a:t>
            </a: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900113" y="720725"/>
            <a:ext cx="900112" cy="5991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S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O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U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V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E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N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I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R</a:t>
            </a:r>
          </a:p>
          <a:p>
            <a:pPr algn="ctr">
              <a:lnSpc>
                <a:spcPct val="122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 b="1">
                <a:solidFill>
                  <a:srgbClr val="B80047"/>
                </a:solidFill>
                <a:latin typeface="Jokerman" pitchFamily="80" charset="0"/>
                <a:ea typeface="Lucida Sans Unicode" charset="0"/>
                <a:cs typeface="Lucida Sans Unicode" charset="0"/>
              </a:rPr>
              <a:t>S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2000" y="0"/>
            <a:ext cx="6069013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  <p:sndAc>
      <p:stSnd>
        <p:snd r:embed="rId3" name="Mistral%20Gagnant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19250"/>
            <a:ext cx="10080625" cy="431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19475"/>
            <a:ext cx="10080625" cy="4140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80625" cy="3419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263" y="1263650"/>
            <a:ext cx="600075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19700" cy="3240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240088"/>
            <a:ext cx="5580062" cy="4319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863" y="720725"/>
            <a:ext cx="7559675" cy="611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AutoShape 1"/>
          <p:cNvSpPr>
            <a:spLocks noChangeArrowheads="1"/>
          </p:cNvSpPr>
          <p:nvPr/>
        </p:nvSpPr>
        <p:spPr bwMode="auto">
          <a:xfrm>
            <a:off x="0" y="2519363"/>
            <a:ext cx="10080625" cy="5040312"/>
          </a:xfrm>
          <a:prstGeom prst="roundRect">
            <a:avLst>
              <a:gd name="adj" fmla="val 28"/>
            </a:avLst>
          </a:prstGeom>
          <a:solidFill>
            <a:srgbClr val="000000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360363"/>
            <a:ext cx="2339975" cy="197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9813" y="360363"/>
            <a:ext cx="2339975" cy="197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60700" y="2519363"/>
            <a:ext cx="3600450" cy="5040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AutoShape 1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solidFill>
            <a:srgbClr val="000000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5488" y="0"/>
            <a:ext cx="5759450" cy="7604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utoShape 1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solidFill>
            <a:srgbClr val="000000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720725"/>
            <a:ext cx="8280400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0113"/>
            <a:ext cx="10080625" cy="6659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3" y="0"/>
            <a:ext cx="1576387" cy="161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619250" y="360363"/>
            <a:ext cx="7920038" cy="53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lnSpc>
                <a:spcPct val="11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600" b="1">
                <a:solidFill>
                  <a:srgbClr val="B80047"/>
                </a:solidFill>
                <a:latin typeface="Kristen ITC" pitchFamily="64" charset="0"/>
                <a:ea typeface="Lucida Sans Unicode" charset="0"/>
                <a:cs typeface="Lucida Sans Unicode" charset="0"/>
              </a:rPr>
              <a:t>SANS COMMENTAIRES</a:t>
            </a:r>
          </a:p>
        </p:txBody>
      </p:sp>
    </p:spTree>
  </p:cSld>
  <p:clrMapOvr>
    <a:masterClrMapping/>
  </p:clrMapOvr>
  <p:transition spd="slow" advTm="8192">
    <p:fad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2416" y="1632680"/>
            <a:ext cx="5332580" cy="493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45893" y="2591640"/>
            <a:ext cx="386775" cy="386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536970" y="852214"/>
            <a:ext cx="3531719" cy="706970"/>
          </a:xfrm>
          <a:prstGeom prst="rect">
            <a:avLst/>
          </a:prstGeom>
        </p:spPr>
        <p:txBody>
          <a:bodyPr wrap="none" lIns="100794" tIns="50397" rIns="100794" bIns="5039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622725" y="4017964"/>
            <a:ext cx="4116638" cy="416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794" tIns="50397" rIns="100794" bIns="50397">
            <a:spAutoFit/>
          </a:bodyPr>
          <a:lstStyle/>
          <a:p>
            <a:r>
              <a:rPr lang="fr-FR" sz="22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2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47</Words>
  <Application>Microsoft Office PowerPoint</Application>
  <PresentationFormat>Personnalisé</PresentationFormat>
  <Paragraphs>40</Paragraphs>
  <Slides>20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Times New Roman</vt:lpstr>
      <vt:lpstr>Arial</vt:lpstr>
      <vt:lpstr>Lucida Sans Unicode</vt:lpstr>
      <vt:lpstr>Jokerman</vt:lpstr>
      <vt:lpstr>Kristen ITC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alain griot</dc:creator>
  <cp:lastModifiedBy>alain griot</cp:lastModifiedBy>
  <cp:revision>26</cp:revision>
  <cp:lastPrinted>1601-01-01T00:00:00Z</cp:lastPrinted>
  <dcterms:created xsi:type="dcterms:W3CDTF">2010-05-07T13:22:17Z</dcterms:created>
  <dcterms:modified xsi:type="dcterms:W3CDTF">2016-09-25T18:13:26Z</dcterms:modified>
</cp:coreProperties>
</file>