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57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7" r:id="rId28"/>
    <p:sldId id="276" r:id="rId29"/>
    <p:sldId id="275" r:id="rId30"/>
    <p:sldId id="294" r:id="rId31"/>
    <p:sldId id="293" r:id="rId32"/>
    <p:sldId id="292" r:id="rId33"/>
    <p:sldId id="291" r:id="rId34"/>
    <p:sldId id="290" r:id="rId35"/>
    <p:sldId id="289" r:id="rId36"/>
    <p:sldId id="288" r:id="rId37"/>
    <p:sldId id="287" r:id="rId38"/>
    <p:sldId id="286" r:id="rId39"/>
    <p:sldId id="285" r:id="rId40"/>
    <p:sldId id="304" r:id="rId41"/>
    <p:sldId id="303" r:id="rId42"/>
    <p:sldId id="302" r:id="rId43"/>
    <p:sldId id="301" r:id="rId44"/>
    <p:sldId id="300" r:id="rId45"/>
    <p:sldId id="299" r:id="rId46"/>
    <p:sldId id="298" r:id="rId47"/>
    <p:sldId id="297" r:id="rId48"/>
    <p:sldId id="296" r:id="rId49"/>
    <p:sldId id="295" r:id="rId50"/>
    <p:sldId id="311" r:id="rId51"/>
    <p:sldId id="310" r:id="rId52"/>
    <p:sldId id="309" r:id="rId53"/>
    <p:sldId id="308" r:id="rId54"/>
    <p:sldId id="307" r:id="rId55"/>
    <p:sldId id="306" r:id="rId56"/>
    <p:sldId id="305" r:id="rId57"/>
    <p:sldId id="320" r:id="rId58"/>
    <p:sldId id="319" r:id="rId59"/>
    <p:sldId id="318" r:id="rId60"/>
    <p:sldId id="317" r:id="rId61"/>
    <p:sldId id="316" r:id="rId62"/>
    <p:sldId id="315" r:id="rId63"/>
    <p:sldId id="314" r:id="rId64"/>
    <p:sldId id="313" r:id="rId65"/>
    <p:sldId id="312" r:id="rId66"/>
    <p:sldId id="325" r:id="rId67"/>
    <p:sldId id="324" r:id="rId68"/>
    <p:sldId id="323" r:id="rId69"/>
    <p:sldId id="322" r:id="rId70"/>
    <p:sldId id="326" r:id="rId7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3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slow">
    <p:strip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10056-8A51-4A4C-B366-D53897EE6A58}" type="datetimeFigureOut">
              <a:rPr lang="fr-FR" smtClean="0"/>
              <a:t>25/01/2017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22A3B-CC1B-40F9-888C-F660B5F36543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7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4830" y="332656"/>
            <a:ext cx="769435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Décoration pour Mariage</a:t>
            </a:r>
            <a:endParaRPr lang="fr-FR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3" name="Image 2" descr="La-Marié_Lausanne_deco-mariage-fleurs-bouteille-echelle-en-bois-branches-cerisi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484784"/>
            <a:ext cx="3202129" cy="4797152"/>
          </a:xfrm>
          <a:prstGeom prst="rect">
            <a:avLst/>
          </a:prstGeom>
        </p:spPr>
      </p:pic>
      <p:pic>
        <p:nvPicPr>
          <p:cNvPr id="4" name="Image 3" descr="alain_4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152" y="2636912"/>
            <a:ext cx="1733550" cy="1171575"/>
          </a:xfrm>
          <a:prstGeom prst="rect">
            <a:avLst/>
          </a:prstGeom>
        </p:spPr>
      </p:pic>
      <p:pic>
        <p:nvPicPr>
          <p:cNvPr id="6" name="Image 5" descr="souri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224" y="5229200"/>
            <a:ext cx="1810961" cy="921812"/>
          </a:xfrm>
          <a:prstGeom prst="rect">
            <a:avLst/>
          </a:prstGeom>
        </p:spPr>
      </p:pic>
      <p:pic>
        <p:nvPicPr>
          <p:cNvPr id="7" name="- Gipsy Kings - Baila Me.wav">
            <a:hlinkClick r:id="" action="ppaction://media"/>
          </p:cNvPr>
          <p:cNvPicPr>
            <a:picLocks noRot="1" noChangeAspect="1"/>
          </p:cNvPicPr>
          <p:nvPr>
            <a:wavAudioFile r:embed="rId1" name="- Gipsy Kings - Baila Me.wav"/>
          </p:nvPr>
        </p:nvPicPr>
        <p:blipFill>
          <a:blip r:embed="rId6" cstate="print"/>
          <a:stretch>
            <a:fillRect/>
          </a:stretch>
        </p:blipFill>
        <p:spPr>
          <a:xfrm>
            <a:off x="6012160" y="544522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a-Mariée_Lausanne_ déco-mariage-en-hiver-tables-chaises-fleurs-succulent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6807" y="0"/>
            <a:ext cx="4130386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bougie, déco-centre-table-mariage-boules-Noël_Christmas-wedding-centerpie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Bougies-deco-mariage-hiver-DIY-branches-canne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260647"/>
            <a:ext cx="7153692" cy="6378709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bouquet-rondins-bois-deco-de-table-mariage-rustique-ch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cage-jaune-decoration-florale-mari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0283" y="0"/>
            <a:ext cx="4363433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centre-de-table-deco-mariage-pichets-vases-fleu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314"/>
            <a:ext cx="9143999" cy="686662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chaises-mariage-bouquets-fleurs-blanch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7341" y="0"/>
            <a:ext cx="4589318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composition-florale-mariage-centre-de-table-deco-de-table-pas-cher-bougies-DI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centre-table-mariage-fleurs-boules-Noël_Christmas-wedding-centerpie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7784" y="0"/>
            <a:ext cx="4448432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-mariage-bouquets-blancs-bougies-blanch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mariage-branches fleuries-style-ikeba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875" y="271462"/>
            <a:ext cx="5048250" cy="631507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-mariage-centre de-table-DI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9170" y="0"/>
            <a:ext cx="4565659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mariage-centre-table-bouquet-roses-base-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mariage-coeurs-poèmes-écri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3923" y="0"/>
            <a:ext cx="4396154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mariage-contemporain-en-noir-blan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1250" y="142875"/>
            <a:ext cx="4381500" cy="657225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-mariage-courge-fleurie-photophore-centre-de-table-rond-mari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4564"/>
            <a:ext cx="8712967" cy="654294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mariage-hiver-amaryllis-blan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620688"/>
            <a:ext cx="9144000" cy="5814204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mariage-hiver-pommes-de-p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76673"/>
            <a:ext cx="8825161" cy="587789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-mariage-paillettes-fleurs-blanch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875" y="271462"/>
            <a:ext cx="5048250" cy="631507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mariage-photophores-bougies-coeurs-écorces tronc-ar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88640"/>
            <a:ext cx="6480720" cy="648072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-mariage-vase-citroui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875" y="185737"/>
            <a:ext cx="5048250" cy="648652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ration-citroui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3" y="39729"/>
            <a:ext cx="5184576" cy="6778539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ration-de-table-de-mariage-blanc-et-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2911" y="0"/>
            <a:ext cx="3858178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ration-mariage_courge_bac-à-gla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875" y="23812"/>
            <a:ext cx="5048250" cy="681037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ration-mariage-rustique-chic-marque-place-rondin-branche-boul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875" y="61912"/>
            <a:ext cx="5048250" cy="673417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ration-mariage-tables-champetre-raffin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1"/>
            <a:ext cx="8645039" cy="5757922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ration-mariage-vase-citrouille-fleurs-saisonnières-pomm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548681"/>
            <a:ext cx="8573031" cy="5709962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ration-mariage-vintage-bouquets-hauteur-lanter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ration-table-mariage-blanc-hiv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76673"/>
            <a:ext cx="8825161" cy="587789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ration-table-mariage-elegante-blanc-lampes-cub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503437"/>
            <a:ext cx="8784975" cy="585112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ration-table-mariage-fleurs-ornemen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ration-table-mariage-lumineuse-orchidées-blanch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52635"/>
            <a:ext cx="5616623" cy="6552727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ration-table-mariage-roses-rou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-table-mariage-blanc-DI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76672"/>
            <a:ext cx="8834043" cy="587204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table-mariage-bocaux-branches-DI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table-mariage-champetre-pommes-vert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875" y="4762"/>
            <a:ext cx="5048250" cy="684847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-table-mariage-fleurs-papillo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88640"/>
            <a:ext cx="6480720" cy="648072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table-mariage-hiver-boules-fleurs-blanches-bougeoirs-arg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4414" y="0"/>
            <a:ext cx="4795172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-table-mariage-hiver-Noël_winter-wedding-table-dec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875" y="385762"/>
            <a:ext cx="5048250" cy="608647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table-mariage-marque-place-piv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93123"/>
            <a:ext cx="7416823" cy="6535201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table-mariage-rose-rouge_wedding-decor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59549"/>
            <a:ext cx="8640959" cy="5738901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éco-table-mariage-roses-blanches-chandel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8872" y="0"/>
            <a:ext cx="4566256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deco-table-nénuphar-blanc-photophores-do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idee-deco-chemin-de-table-mariage-citrouil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7341" y="0"/>
            <a:ext cx="4589318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marque-places-rondins-bois-mariage-rustique-ch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roses-bougies-deco-mari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30490"/>
            <a:ext cx="8784975" cy="6597019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table-mariage-rustique-cent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_table-mariage-vase-orchidée-ver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86862"/>
            <a:ext cx="8712967" cy="5836044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_Lausanne-decoration-salle-de-mariage-courges-fleu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-Lausanne_deco-mariage-centre-table-Noël_centerpiece-christmas-wedd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9170" y="0"/>
            <a:ext cx="4565659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Mariée-Lausanne_nappes-deco-centre-table-mariage-en-rose-poudre-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90600"/>
            <a:ext cx="9144000" cy="48768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el-etoile_3_1274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0" y="742950"/>
            <a:ext cx="8763000" cy="53721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_de_salle_mariage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271576"/>
            <a:ext cx="8640960" cy="4314848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-mariag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-mari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924"/>
            <a:ext cx="9144000" cy="6098151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-mariage-boug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96685"/>
            <a:ext cx="8568952" cy="571263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-mariage-doree-jaunech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-mariage-fleurs-560x6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00" y="142875"/>
            <a:ext cx="5334000" cy="657225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-mariage-hiver-table-nappe-blanche-boules-noel-transparentes-pommes-pin-branches-oniferes-bougies-blanch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-mariage-table-blanc-rou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068" y="3048"/>
            <a:ext cx="9148068" cy="6854952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-mariage-table-rond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640960" cy="576064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écoration-mari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3110" y="0"/>
            <a:ext cx="509778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ration-mariage-bl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551120"/>
            <a:ext cx="8568951" cy="5707793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ration-mariage-exotique-orange-blanc-avec-set-de-tabl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09613"/>
            <a:ext cx="7992888" cy="6074595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ration-mariage-passion-dec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60601"/>
            <a:ext cx="8352928" cy="5536798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coration-mariage-pomp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508" y="500675"/>
            <a:ext cx="8820980" cy="5880653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dees-deco-mariage-arabe-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782" y="190172"/>
            <a:ext cx="8301666" cy="6667827"/>
          </a:xfrm>
          <a:prstGeom prst="rect">
            <a:avLst/>
          </a:prstGeo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</Words>
  <Application>Microsoft Office PowerPoint</Application>
  <PresentationFormat>Affichage à l'écran (4:3)</PresentationFormat>
  <Paragraphs>3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70</vt:i4>
      </vt:variant>
    </vt:vector>
  </HeadingPairs>
  <TitlesOfParts>
    <vt:vector size="7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alain griot</dc:creator>
  <cp:lastModifiedBy>alain griot</cp:lastModifiedBy>
  <cp:revision>5</cp:revision>
  <dcterms:created xsi:type="dcterms:W3CDTF">2017-01-25T14:26:45Z</dcterms:created>
  <dcterms:modified xsi:type="dcterms:W3CDTF">2017-01-25T14:59:17Z</dcterms:modified>
</cp:coreProperties>
</file>