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1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82" r:id="rId21"/>
    <p:sldId id="275" r:id="rId22"/>
    <p:sldId id="276" r:id="rId23"/>
    <p:sldId id="277" r:id="rId24"/>
    <p:sldId id="278" r:id="rId25"/>
    <p:sldId id="280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1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8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4E77C-9E9C-40E5-844F-43EC019EEF88}" type="datetimeFigureOut">
              <a:rPr lang="fr-FR" smtClean="0"/>
              <a:pPr/>
              <a:t>11/05/2016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52FBB-1645-4F01-BBEF-9C56B12995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8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7ab5d4400da99849c2b1c824a75f5e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50" y="0"/>
            <a:ext cx="3143250" cy="6858000"/>
          </a:xfrm>
          <a:prstGeom prst="rect">
            <a:avLst/>
          </a:prstGeom>
        </p:spPr>
      </p:pic>
      <p:pic>
        <p:nvPicPr>
          <p:cNvPr id="17" name="Image 16" descr="5d999b2702048e75ee16e6ff90569c0f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6012160" cy="6858000"/>
          </a:xfrm>
          <a:prstGeom prst="rect">
            <a:avLst/>
          </a:prstGeom>
        </p:spPr>
      </p:pic>
      <p:pic>
        <p:nvPicPr>
          <p:cNvPr id="19" name="Image 18" descr="026ca370b45d4c78f2a19c25155dcb82[1]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1F301D"/>
              </a:clrFrom>
              <a:clrTo>
                <a:srgbClr val="1F301D">
                  <a:alpha val="0"/>
                </a:srgbClr>
              </a:clrTo>
            </a:clrChange>
          </a:blip>
          <a:srcRect l="2932" t="50000" r="10173"/>
          <a:stretch>
            <a:fillRect/>
          </a:stretch>
        </p:blipFill>
        <p:spPr>
          <a:xfrm rot="20282593">
            <a:off x="646463" y="833641"/>
            <a:ext cx="4880561" cy="5067980"/>
          </a:xfrm>
          <a:prstGeom prst="ellipse">
            <a:avLst/>
          </a:prstGeom>
        </p:spPr>
      </p:pic>
    </p:spTree>
  </p:cSld>
  <p:clrMapOvr>
    <a:masterClrMapping/>
  </p:clrMapOvr>
  <p:transition advClick="0" advTm="8000">
    <p:wedge/>
    <p:sndAc>
      <p:stSnd>
        <p:snd r:embed="rId2" name="01. Kendji - Color Rita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c1ddcbd61b02135bd95316752a1c76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4137720" cy="6444600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3" name="Image 2" descr="4ba9f004081e7dd2f9cfdc1fed907e0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13312" y="0"/>
            <a:ext cx="4923184" cy="2780928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4" name="Image 3" descr="05f0279e5f1946f5b5d09b5315a1cea7[2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2780928"/>
            <a:ext cx="4481676" cy="4077072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6" name="Image 5" descr="c37050a4544a3605092f0b12224614cf[1]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1340768"/>
            <a:ext cx="2438400" cy="3413760"/>
          </a:xfrm>
          <a:prstGeom prst="cloud">
            <a:avLst/>
          </a:prstGeom>
        </p:spPr>
      </p:pic>
    </p:spTree>
  </p:cSld>
  <p:clrMapOvr>
    <a:masterClrMapping/>
  </p:clrMapOvr>
  <p:transition spd="slow"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a518cea737ee455163ca6050987f8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88640"/>
            <a:ext cx="3816424" cy="6408712"/>
          </a:xfrm>
          <a:prstGeom prst="rect">
            <a:avLst/>
          </a:prstGeom>
        </p:spPr>
      </p:pic>
      <p:pic>
        <p:nvPicPr>
          <p:cNvPr id="3" name="Image 2" descr="2ea4444530946e0aac154c4fed5576b0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16632"/>
            <a:ext cx="4248472" cy="6532984"/>
          </a:xfrm>
          <a:prstGeom prst="rect">
            <a:avLst/>
          </a:prstGeom>
        </p:spPr>
      </p:pic>
      <p:pic>
        <p:nvPicPr>
          <p:cNvPr id="5" name="Image 4" descr="2d1a30536b989fb2efed1b7915fd69b3[2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62843">
            <a:off x="3166110" y="2023110"/>
            <a:ext cx="2811780" cy="2811780"/>
          </a:xfrm>
          <a:prstGeom prst="rect">
            <a:avLst/>
          </a:prstGeom>
        </p:spPr>
      </p:pic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ea5c17570dbfdfdf0e24ca9bbfec098[1].jpg"/>
          <p:cNvPicPr>
            <a:picLocks noChangeAspect="1"/>
          </p:cNvPicPr>
          <p:nvPr/>
        </p:nvPicPr>
        <p:blipFill>
          <a:blip r:embed="rId2" cstate="print"/>
          <a:srcRect b="8657"/>
          <a:stretch>
            <a:fillRect/>
          </a:stretch>
        </p:blipFill>
        <p:spPr>
          <a:xfrm>
            <a:off x="251520" y="0"/>
            <a:ext cx="8568952" cy="6741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68dc59441c5ce27a1701d5bb26d503[1].jpg"/>
          <p:cNvPicPr>
            <a:picLocks noChangeAspect="1"/>
          </p:cNvPicPr>
          <p:nvPr/>
        </p:nvPicPr>
        <p:blipFill>
          <a:blip r:embed="rId2" cstate="print"/>
          <a:srcRect b="5113"/>
          <a:stretch>
            <a:fillRect/>
          </a:stretch>
        </p:blipFill>
        <p:spPr>
          <a:xfrm>
            <a:off x="179512" y="188640"/>
            <a:ext cx="4320480" cy="6669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 3" descr="9eeef4bb4bd4bbe87457195fc38cd01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9714" y="0"/>
            <a:ext cx="457428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e86f7a545a085649cb2322edba038d9[1].jpg"/>
          <p:cNvPicPr>
            <a:picLocks noChangeAspect="1"/>
          </p:cNvPicPr>
          <p:nvPr/>
        </p:nvPicPr>
        <p:blipFill>
          <a:blip r:embed="rId2" cstate="print"/>
          <a:srcRect t="7059" r="11383"/>
          <a:stretch>
            <a:fillRect/>
          </a:stretch>
        </p:blipFill>
        <p:spPr>
          <a:xfrm>
            <a:off x="0" y="692696"/>
            <a:ext cx="4211960" cy="5112568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 2" descr="6cad5fd09858cc8c45888f15d4f8a6d8[1].jpg"/>
          <p:cNvPicPr>
            <a:picLocks noChangeAspect="1"/>
          </p:cNvPicPr>
          <p:nvPr/>
        </p:nvPicPr>
        <p:blipFill>
          <a:blip r:embed="rId3" cstate="print"/>
          <a:srcRect l="714"/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a92f57049710bd000018397d162933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567c1be6d8b0a724bd46346ed127b2ec[1].jpg"/>
          <p:cNvPicPr>
            <a:picLocks noChangeAspect="1"/>
          </p:cNvPicPr>
          <p:nvPr/>
        </p:nvPicPr>
        <p:blipFill>
          <a:blip r:embed="rId3" cstate="print"/>
          <a:srcRect b="1862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 6" descr="00db8b19af99d83cda04f477cb673bf6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5777">
            <a:off x="3996944" y="74727"/>
            <a:ext cx="3508732" cy="3347134"/>
          </a:xfrm>
          <a:prstGeom prst="ellipse">
            <a:avLst/>
          </a:prstGeom>
        </p:spPr>
      </p:pic>
      <p:pic>
        <p:nvPicPr>
          <p:cNvPr id="9" name="Image 8" descr="14939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5589240"/>
            <a:ext cx="1512168" cy="524252"/>
          </a:xfrm>
          <a:prstGeom prst="rect">
            <a:avLst/>
          </a:prstGeom>
        </p:spPr>
      </p:pic>
      <p:pic>
        <p:nvPicPr>
          <p:cNvPr id="10" name="Image 9" descr="14939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0312" y="1124744"/>
            <a:ext cx="1512168" cy="524252"/>
          </a:xfrm>
          <a:prstGeom prst="rect">
            <a:avLst/>
          </a:prstGeom>
        </p:spPr>
      </p:pic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90fe38aecd077f19a6d075067508278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0"/>
            <a:ext cx="529208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5" name="Image 4" descr="6247c7ebe42c1878677b18318f4f827f[1].jpg"/>
          <p:cNvPicPr>
            <a:picLocks noChangeAspect="1"/>
          </p:cNvPicPr>
          <p:nvPr/>
        </p:nvPicPr>
        <p:blipFill>
          <a:blip r:embed="rId3" cstate="print"/>
          <a:srcRect l="7384" r="5513"/>
          <a:stretch>
            <a:fillRect/>
          </a:stretch>
        </p:blipFill>
        <p:spPr>
          <a:xfrm>
            <a:off x="0" y="0"/>
            <a:ext cx="4427984" cy="668125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isometricOffAxis1Right"/>
            <a:lightRig rig="threePt" dir="t"/>
          </a:scene3d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d7c498a65c33cf0f03c8dfb9d6463f5[1].jpg"/>
          <p:cNvPicPr>
            <a:picLocks noChangeAspect="1"/>
          </p:cNvPicPr>
          <p:nvPr/>
        </p:nvPicPr>
        <p:blipFill>
          <a:blip r:embed="rId2" cstate="print"/>
          <a:srcRect b="5155"/>
          <a:stretch>
            <a:fillRect/>
          </a:stretch>
        </p:blipFill>
        <p:spPr>
          <a:xfrm>
            <a:off x="179512" y="188640"/>
            <a:ext cx="8748464" cy="6408712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  <p:transition advClick="0" advTm="7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b5ba12dfffa032bf00b17ef9ef5ceec0[1]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80528" y="-531440"/>
            <a:ext cx="8783960" cy="7389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 descr="7bbf608de3ff889b9b5bfc59d04379b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0"/>
            <a:ext cx="507605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 descr="73a9f6bf663d6215a9facb761a3989c5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3b394b3ce9354c7256198780d095b0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3960440" cy="6192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 descr="babd050fd846aa1b6bde931225cf2a2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251460"/>
            <a:ext cx="4389120" cy="66065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3c7fadb779b5aabf3c398da04e781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3528060" cy="6271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 3" descr="fbb14340be30c24fb562af05a010c3c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8752" y="0"/>
            <a:ext cx="5145248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25c7c9d35e9faef5de987869ce9b4a9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cd971ad4[1]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75448" y="1268760"/>
            <a:ext cx="4968552" cy="4320480"/>
          </a:xfrm>
          <a:prstGeom prst="roundRect">
            <a:avLst/>
          </a:prstGeom>
        </p:spPr>
      </p:pic>
      <p:pic>
        <p:nvPicPr>
          <p:cNvPr id="7" name="Image 6" descr="de03472b82c9cba5500121486d478ab6[1].jpg"/>
          <p:cNvPicPr>
            <a:picLocks noChangeAspect="1"/>
          </p:cNvPicPr>
          <p:nvPr/>
        </p:nvPicPr>
        <p:blipFill>
          <a:blip r:embed="rId3" cstate="print"/>
          <a:srcRect r="3804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1ccfeaa1fcc42c65ac4b6b67f215f6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4932040" cy="6858000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7" name="Image 6" descr="4ba9f004081e7dd2f9cfdc1fed907e01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836712"/>
            <a:ext cx="4355976" cy="51125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f2850a8fdd8de5e626826ab9fbd42d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836712"/>
            <a:ext cx="3707904" cy="5589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 descr="0c6b884b50895139dc1d5894d7a4775b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04664"/>
            <a:ext cx="4968552" cy="6264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3fa3497a1e9990a7c7f9edc28e865c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3816424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 descr="8a4e0569691185a163b8c1f938f973f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332656"/>
            <a:ext cx="4067944" cy="62156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 7" descr="ff026df0887f73aa74d58050482b171c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836712"/>
            <a:ext cx="2042160" cy="2011680"/>
          </a:xfrm>
          <a:prstGeom prst="rect">
            <a:avLst/>
          </a:prstGeom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2b037360e2b2284722f89fcbb704a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3095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 descr="aaf5e475f3cb01ccd2fa6b247c0492aa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32656"/>
            <a:ext cx="4320480" cy="6336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2b52b6611c611e2b8ceb4c88ed5b1a[1].jpg"/>
          <p:cNvPicPr>
            <a:picLocks noChangeAspect="1"/>
          </p:cNvPicPr>
          <p:nvPr/>
        </p:nvPicPr>
        <p:blipFill>
          <a:blip r:embed="rId2" cstate="print"/>
          <a:srcRect b="4851"/>
          <a:stretch>
            <a:fillRect/>
          </a:stretch>
        </p:blipFill>
        <p:spPr>
          <a:xfrm>
            <a:off x="4788024" y="188640"/>
            <a:ext cx="4355976" cy="6525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 descr="5a5ba7a2551226d20475235b46ca3fff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f92af934d2b2e23e2bd0134fe2f16c3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 descr="977539dabfdd7326130efb17cbe29dd4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e44dedcc59aad75d527d7d4f8e90c0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 3" descr="029cc17e42d38601c60209d3b686c672[2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4243400" y="1021296"/>
            <a:ext cx="5013176" cy="4788024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 descr="b8060e2835e5a89d31a9c8f8060d3375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4157700" y="962980"/>
            <a:ext cx="5040560" cy="4932040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e02c9888871408eeac7e0e855ee6ad8c[1]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40404"/>
              </a:clrFrom>
              <a:clrTo>
                <a:srgbClr val="040404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3528" y="0"/>
            <a:ext cx="8352928" cy="6858000"/>
          </a:xfrm>
          <a:prstGeom prst="rect">
            <a:avLst/>
          </a:prstGeom>
        </p:spPr>
      </p:pic>
      <p:pic>
        <p:nvPicPr>
          <p:cNvPr id="6" name="Image 5" descr="f03ab85a4e04637531e29d4533ae97f9[1]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9552" y="548680"/>
            <a:ext cx="4752528" cy="6028928"/>
          </a:xfrm>
          <a:prstGeom prst="rect">
            <a:avLst/>
          </a:prstGeom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73e2c605d0ddd78c052bd2cdb36277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3744416" cy="6336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 descr="423db83e55b304dbfc252a339d9818fc[1].jpg"/>
          <p:cNvPicPr>
            <a:picLocks noChangeAspect="1"/>
          </p:cNvPicPr>
          <p:nvPr/>
        </p:nvPicPr>
        <p:blipFill>
          <a:blip r:embed="rId3" cstate="print"/>
          <a:srcRect b="8001"/>
          <a:stretch>
            <a:fillRect/>
          </a:stretch>
        </p:blipFill>
        <p:spPr>
          <a:xfrm>
            <a:off x="4355976" y="188640"/>
            <a:ext cx="4587627" cy="6309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e gall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27984" y="0"/>
            <a:ext cx="5196840" cy="6644640"/>
          </a:xfrm>
          <a:prstGeom prst="rect">
            <a:avLst/>
          </a:prstGeom>
        </p:spPr>
      </p:pic>
      <p:pic>
        <p:nvPicPr>
          <p:cNvPr id="6" name="Image 5" descr="emile gal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3992880" cy="54864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" y="5877272"/>
            <a:ext cx="57241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Émile </a:t>
            </a:r>
            <a:r>
              <a:rPr lang="fr-FR" sz="5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gallé</a:t>
            </a:r>
            <a:endParaRPr lang="fr-F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1560" y="548680"/>
            <a:ext cx="2755392" cy="2572512"/>
          </a:xfrm>
          <a:prstGeom prst="rect">
            <a:avLst/>
          </a:prstGeom>
        </p:spPr>
      </p:pic>
      <p:pic>
        <p:nvPicPr>
          <p:cNvPr id="3" name="Image 2" descr="crea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4221088"/>
            <a:ext cx="5985008" cy="962356"/>
          </a:xfrm>
          <a:prstGeom prst="roundRect">
            <a:avLst/>
          </a:prstGeom>
          <a:effectLst>
            <a:softEdge rad="12700"/>
          </a:effectLst>
        </p:spPr>
      </p:pic>
      <p:pic>
        <p:nvPicPr>
          <p:cNvPr id="4" name="Image 3" descr="Image19.pn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BDFA"/>
              </a:clrFrom>
              <a:clrTo>
                <a:srgbClr val="FFBDF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5589240"/>
            <a:ext cx="2986793" cy="68269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 rot="10800000" flipV="1">
            <a:off x="4860032" y="356156"/>
            <a:ext cx="43728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5400" b="1" dirty="0" smtClean="0">
                <a:ln>
                  <a:prstDash val="solid"/>
                </a:ln>
                <a:gradFill rotWithShape="1">
                  <a:gsLst>
                    <a:gs pos="0">
                      <a:srgbClr val="8064A2">
                        <a:tint val="70000"/>
                        <a:satMod val="200000"/>
                      </a:srgbClr>
                    </a:gs>
                    <a:gs pos="40000">
                      <a:srgbClr val="8064A2">
                        <a:tint val="90000"/>
                        <a:satMod val="130000"/>
                      </a:srgbClr>
                    </a:gs>
                    <a:gs pos="50000">
                      <a:srgbClr val="8064A2">
                        <a:tint val="90000"/>
                        <a:satMod val="130000"/>
                      </a:srgbClr>
                    </a:gs>
                    <a:gs pos="68000">
                      <a:srgbClr val="8064A2">
                        <a:tint val="90000"/>
                        <a:satMod val="130000"/>
                      </a:srgbClr>
                    </a:gs>
                    <a:gs pos="100000">
                      <a:srgbClr val="8064A2">
                        <a:tint val="70000"/>
                        <a:satMod val="200000"/>
                      </a:srgbClr>
                    </a:gs>
                  </a:gsLst>
                  <a:lin ang="5400000"/>
                </a:gradFill>
                <a:effectLst>
                  <a:outerShdw blurRad="88000" dist="50800" dir="5040000" algn="tl">
                    <a:srgbClr val="8064A2">
                      <a:tint val="80000"/>
                      <a:satMod val="250000"/>
                      <a:alpha val="45000"/>
                    </a:srgbClr>
                  </a:outerShdw>
                </a:effectLst>
              </a:rPr>
              <a:t>11 05 2016</a:t>
            </a:r>
            <a:endParaRPr lang="fr-FR" sz="5400" b="1" dirty="0">
              <a:ln>
                <a:prstDash val="solid"/>
              </a:ln>
              <a:gradFill rotWithShape="1">
                <a:gsLst>
                  <a:gs pos="0">
                    <a:srgbClr val="8064A2">
                      <a:tint val="70000"/>
                      <a:satMod val="200000"/>
                    </a:srgbClr>
                  </a:gs>
                  <a:gs pos="40000">
                    <a:srgbClr val="8064A2">
                      <a:tint val="90000"/>
                      <a:satMod val="130000"/>
                    </a:srgbClr>
                  </a:gs>
                  <a:gs pos="50000">
                    <a:srgbClr val="8064A2">
                      <a:tint val="90000"/>
                      <a:satMod val="130000"/>
                    </a:srgbClr>
                  </a:gs>
                  <a:gs pos="68000">
                    <a:srgbClr val="8064A2">
                      <a:tint val="90000"/>
                      <a:satMod val="130000"/>
                    </a:srgbClr>
                  </a:gs>
                  <a:gs pos="100000">
                    <a:srgbClr val="8064A2">
                      <a:tint val="70000"/>
                      <a:satMod val="200000"/>
                    </a:srgbClr>
                  </a:gs>
                </a:gsLst>
                <a:lin ang="5400000"/>
              </a:gradFill>
              <a:effectLst>
                <a:outerShdw blurRad="88000" dist="50800" dir="5040000" algn="tl">
                  <a:srgbClr val="8064A2">
                    <a:tint val="80000"/>
                    <a:satMod val="250000"/>
                    <a:alpha val="4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5</Words>
  <Application>Microsoft Office PowerPoint</Application>
  <PresentationFormat>Affichage à l'écran (4:3)</PresentationFormat>
  <Paragraphs>2</Paragraphs>
  <Slides>25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Edwige</dc:creator>
  <cp:lastModifiedBy>Edwige</cp:lastModifiedBy>
  <cp:revision>14</cp:revision>
  <dcterms:created xsi:type="dcterms:W3CDTF">2014-08-26T14:43:21Z</dcterms:created>
  <dcterms:modified xsi:type="dcterms:W3CDTF">2016-05-11T08:39:27Z</dcterms:modified>
</cp:coreProperties>
</file>