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6" r:id="rId5"/>
    <p:sldId id="265" r:id="rId6"/>
    <p:sldId id="267" r:id="rId7"/>
    <p:sldId id="271" r:id="rId8"/>
    <p:sldId id="272" r:id="rId9"/>
    <p:sldId id="274" r:id="rId10"/>
    <p:sldId id="273" r:id="rId11"/>
    <p:sldId id="275" r:id="rId12"/>
    <p:sldId id="262" r:id="rId13"/>
    <p:sldId id="276" r:id="rId14"/>
    <p:sldId id="258" r:id="rId15"/>
    <p:sldId id="264" r:id="rId16"/>
    <p:sldId id="260" r:id="rId17"/>
    <p:sldId id="270" r:id="rId18"/>
    <p:sldId id="261" r:id="rId19"/>
    <p:sldId id="263" r:id="rId20"/>
    <p:sldId id="268" r:id="rId21"/>
    <p:sldId id="269" r:id="rId22"/>
    <p:sldId id="281" r:id="rId23"/>
    <p:sldId id="282" r:id="rId24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22"/>
    <p:penClr>
      <a:srgbClr val="FF0000"/>
    </p:penClr>
  </p:showPr>
  <p:clrMru>
    <a:srgbClr val="FF3300"/>
    <a:srgbClr val="0000FF"/>
    <a:srgbClr val="FFFFFF"/>
    <a:srgbClr val="33CCFF"/>
    <a:srgbClr val="33CC33"/>
    <a:srgbClr val="FFFF00"/>
    <a:srgbClr val="D6009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40" autoAdjust="0"/>
    <p:restoredTop sz="94581" autoAdjust="0"/>
  </p:normalViewPr>
  <p:slideViewPr>
    <p:cSldViewPr>
      <p:cViewPr>
        <p:scale>
          <a:sx n="100" d="100"/>
          <a:sy n="100" d="100"/>
        </p:scale>
        <p:origin x="-642" y="-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BA363C-A93C-425D-B9A2-9E007ECCF2BD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</p:cSld>
  <p:clrMapOvr>
    <a:masterClrMapping/>
  </p:clrMapOvr>
  <p:transition spd="slow" advTm="4000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A0CF24-4F78-40DF-A715-FD89189BF00C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</p:cSld>
  <p:clrMapOvr>
    <a:masterClrMapping/>
  </p:clrMapOvr>
  <p:transition spd="slow" advTm="4000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509535-1794-4AB1-9DD4-155611876684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</p:cSld>
  <p:clrMapOvr>
    <a:masterClrMapping/>
  </p:clrMapOvr>
  <p:transition spd="slow" advTm="4000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15E97B-9AB6-4931-A334-3935AF87F4FE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</p:cSld>
  <p:clrMapOvr>
    <a:masterClrMapping/>
  </p:clrMapOvr>
  <p:transition spd="slow" advTm="4000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046537-BE61-40DA-9555-3CADC36E3305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</p:cSld>
  <p:clrMapOvr>
    <a:masterClrMapping/>
  </p:clrMapOvr>
  <p:transition spd="slow" advTm="4000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35195A-6C7D-4269-B7EC-CA54371C9F9C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</p:cSld>
  <p:clrMapOvr>
    <a:masterClrMapping/>
  </p:clrMapOvr>
  <p:transition spd="slow" advTm="4000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F13164-C311-4841-8433-703BC48AB429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</p:cSld>
  <p:clrMapOvr>
    <a:masterClrMapping/>
  </p:clrMapOvr>
  <p:transition spd="slow" advTm="4000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51644D-F56D-479B-8A2B-6FB9CC4193ED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</p:cSld>
  <p:clrMapOvr>
    <a:masterClrMapping/>
  </p:clrMapOvr>
  <p:transition spd="slow" advTm="4000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422933-464B-4B6E-B51A-398385B7B78F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</p:cSld>
  <p:clrMapOvr>
    <a:masterClrMapping/>
  </p:clrMapOvr>
  <p:transition spd="slow" advTm="4000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44B088-926C-4DCC-80B8-446CE03FA142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</p:cSld>
  <p:clrMapOvr>
    <a:masterClrMapping/>
  </p:clrMapOvr>
  <p:transition spd="slow" advTm="4000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8A4F26-EE85-4E88-A3EF-8692791D3012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</p:cSld>
  <p:clrMapOvr>
    <a:masterClrMapping/>
  </p:clrMapOvr>
  <p:transition spd="slow" advTm="4000">
    <p:zo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rgbClr val="FFFFFF"/>
            </a:gs>
            <a:gs pos="100000">
              <a:srgbClr val="33CCFF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96F686CC-E2AA-4FBE-B506-BF801055EB37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800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alain-griot.fr/" TargetMode="External"/><Relationship Id="rId4" Type="http://schemas.openxmlformats.org/officeDocument/2006/relationships/image" Target="../media/image26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4"/>
          <p:cNvSpPr>
            <a:spLocks noChangeArrowheads="1"/>
          </p:cNvSpPr>
          <p:nvPr/>
        </p:nvSpPr>
        <p:spPr bwMode="auto">
          <a:xfrm>
            <a:off x="0" y="3352800"/>
            <a:ext cx="9144000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endParaRPr lang="fr-FR" sz="6000">
              <a:latin typeface="Algerian" pitchFamily="82" charset="0"/>
            </a:endParaRPr>
          </a:p>
        </p:txBody>
      </p:sp>
      <p:pic>
        <p:nvPicPr>
          <p:cNvPr id="3076" name="Image 3" descr="drapeau-grand-qatar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19800" y="3829050"/>
            <a:ext cx="3124200" cy="302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0" name="Image 2" descr="25765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810000"/>
            <a:ext cx="2971800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6" name="Connecteur droit 5"/>
          <p:cNvCxnSpPr/>
          <p:nvPr/>
        </p:nvCxnSpPr>
        <p:spPr>
          <a:xfrm>
            <a:off x="762000" y="4419600"/>
            <a:ext cx="1676400" cy="198120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Connecteur droit 6"/>
          <p:cNvCxnSpPr/>
          <p:nvPr/>
        </p:nvCxnSpPr>
        <p:spPr>
          <a:xfrm flipV="1">
            <a:off x="838200" y="4343400"/>
            <a:ext cx="1752600" cy="198120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83" name="Rectangle 11"/>
          <p:cNvSpPr>
            <a:spLocks noChangeArrowheads="1"/>
          </p:cNvSpPr>
          <p:nvPr/>
        </p:nvSpPr>
        <p:spPr bwMode="auto">
          <a:xfrm>
            <a:off x="0" y="304800"/>
            <a:ext cx="9144000" cy="2836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nl-NL" sz="4000" b="1"/>
              <a:t>TUDO VENDIDO AOS ÁRABES...</a:t>
            </a:r>
            <a:r>
              <a:rPr lang="nl-NL" sz="2800" b="1"/>
              <a:t> </a:t>
            </a:r>
          </a:p>
          <a:p>
            <a:pPr algn="ctr"/>
            <a:r>
              <a:rPr lang="nl-NL" sz="2800" b="1"/>
              <a:t>Quando será o Palácio de Elysee?</a:t>
            </a:r>
          </a:p>
          <a:p>
            <a:pPr algn="ctr"/>
            <a:r>
              <a:rPr lang="nl-NL" sz="2800" b="1">
                <a:solidFill>
                  <a:srgbClr val="FF3300"/>
                </a:solidFill>
              </a:rPr>
              <a:t>This has Qatar already bought in France... </a:t>
            </a:r>
          </a:p>
          <a:p>
            <a:pPr algn="ctr"/>
            <a:r>
              <a:rPr lang="nl-NL" sz="2800" b="1">
                <a:solidFill>
                  <a:srgbClr val="FF3300"/>
                </a:solidFill>
              </a:rPr>
              <a:t>When the Elysee Palace?</a:t>
            </a:r>
          </a:p>
          <a:p>
            <a:pPr algn="ctr"/>
            <a:r>
              <a:rPr lang="nl-NL" sz="2800" b="1">
                <a:solidFill>
                  <a:srgbClr val="0000FF"/>
                </a:solidFill>
              </a:rPr>
              <a:t>Ce que le Qatar a déjà acheté en France... </a:t>
            </a:r>
          </a:p>
          <a:p>
            <a:pPr algn="ctr"/>
            <a:r>
              <a:rPr lang="nl-NL" sz="2800" b="1">
                <a:solidFill>
                  <a:srgbClr val="0000FF"/>
                </a:solidFill>
              </a:rPr>
              <a:t>Quand le PALAIS DE L’ELYSEE?</a:t>
            </a:r>
          </a:p>
        </p:txBody>
      </p:sp>
    </p:spTree>
  </p:cSld>
  <p:clrMapOvr>
    <a:masterClrMapping/>
  </p:clrMapOvr>
  <p:transition spd="slow" advTm="8000">
    <p:sndAc>
      <p:stSnd loop="1">
        <p:snd r:embed="rId2" name="Lapaloma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2" descr="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92163"/>
            <a:ext cx="9144000" cy="606583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0"/>
            <a:ext cx="9144000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fr-FR" b="1"/>
              <a:t>Le grand magasin parisien Le Printemps devrait être racheté par le Qatar </a:t>
            </a:r>
          </a:p>
          <a:p>
            <a:pPr algn="ctr"/>
            <a:r>
              <a:rPr lang="fr-FR" b="1"/>
              <a:t>d'ici le mois de juillet prochain. Et ce n'est pas le premier immeuble luxueux </a:t>
            </a:r>
          </a:p>
          <a:p>
            <a:pPr algn="ctr"/>
            <a:r>
              <a:rPr lang="fr-FR" b="1"/>
              <a:t>de la capitale ou de l'hexagone que l'émirat acquiert. Retour en images sur ce patrimoine français qui a été racheté par le Qatar...</a:t>
            </a:r>
          </a:p>
        </p:txBody>
      </p:sp>
    </p:spTree>
  </p:cSld>
  <p:clrMapOvr>
    <a:masterClrMapping/>
  </p:clrMapOvr>
  <p:transition spd="slow" advTm="13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2" descr="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6245225" cy="6858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6147" name="ZoneTexte 3"/>
          <p:cNvSpPr txBox="1">
            <a:spLocks noChangeArrowheads="1"/>
          </p:cNvSpPr>
          <p:nvPr/>
        </p:nvSpPr>
        <p:spPr bwMode="auto">
          <a:xfrm>
            <a:off x="6324600" y="2590800"/>
            <a:ext cx="2590800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2000" b="1"/>
              <a:t>L'hôtel Raffles – </a:t>
            </a:r>
          </a:p>
          <a:p>
            <a:pPr algn="ctr"/>
            <a:r>
              <a:rPr lang="fr-FR" sz="2000" b="1"/>
              <a:t>Royal Monceau à Paris</a:t>
            </a:r>
          </a:p>
        </p:txBody>
      </p:sp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2" descr="1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3317" name="ZoneTexte 3"/>
          <p:cNvSpPr txBox="1">
            <a:spLocks noChangeArrowheads="1"/>
          </p:cNvSpPr>
          <p:nvPr/>
        </p:nvSpPr>
        <p:spPr bwMode="auto">
          <a:xfrm>
            <a:off x="762000" y="6324600"/>
            <a:ext cx="7620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2000" b="1">
                <a:solidFill>
                  <a:srgbClr val="FFFF00"/>
                </a:solidFill>
              </a:rPr>
              <a:t>L'hôtel du Louvre à Paris</a:t>
            </a:r>
          </a:p>
        </p:txBody>
      </p:sp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2" descr="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1989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1" name="ZoneTexte 3"/>
          <p:cNvSpPr txBox="1">
            <a:spLocks noChangeArrowheads="1"/>
          </p:cNvSpPr>
          <p:nvPr/>
        </p:nvSpPr>
        <p:spPr bwMode="auto">
          <a:xfrm>
            <a:off x="4419600" y="2590800"/>
            <a:ext cx="4038600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2400" b="1"/>
              <a:t>L'hôtel </a:t>
            </a:r>
          </a:p>
          <a:p>
            <a:pPr algn="ctr"/>
            <a:r>
              <a:rPr lang="fr-FR" sz="2400" b="1"/>
              <a:t>Concorde-Lafayette </a:t>
            </a:r>
          </a:p>
          <a:p>
            <a:pPr algn="ctr"/>
            <a:r>
              <a:rPr lang="fr-FR" sz="2400" b="1"/>
              <a:t>à Paris</a:t>
            </a:r>
          </a:p>
        </p:txBody>
      </p:sp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2" descr="1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4341" name="ZoneTexte 3"/>
          <p:cNvSpPr txBox="1">
            <a:spLocks noChangeArrowheads="1"/>
          </p:cNvSpPr>
          <p:nvPr/>
        </p:nvSpPr>
        <p:spPr bwMode="auto">
          <a:xfrm>
            <a:off x="762000" y="6019800"/>
            <a:ext cx="7620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2000" b="1">
                <a:solidFill>
                  <a:srgbClr val="FFFF00"/>
                </a:solidFill>
              </a:rPr>
              <a:t>L'hôtel Lambert sur l'île Saint-Louis à Paris</a:t>
            </a:r>
          </a:p>
        </p:txBody>
      </p:sp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2" descr="1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65309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5" name="ZoneTexte 3"/>
          <p:cNvSpPr txBox="1">
            <a:spLocks noChangeArrowheads="1"/>
          </p:cNvSpPr>
          <p:nvPr/>
        </p:nvSpPr>
        <p:spPr bwMode="auto">
          <a:xfrm>
            <a:off x="6553200" y="2133600"/>
            <a:ext cx="2590800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2000" b="1"/>
              <a:t>L'immeuble du Virgin Megastore sur les Champs-Elysées à Paris</a:t>
            </a:r>
          </a:p>
        </p:txBody>
      </p:sp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2" descr="1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92163"/>
            <a:ext cx="9144000" cy="606583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9459" name="ZoneTexte 3"/>
          <p:cNvSpPr txBox="1">
            <a:spLocks noChangeArrowheads="1"/>
          </p:cNvSpPr>
          <p:nvPr/>
        </p:nvSpPr>
        <p:spPr bwMode="auto">
          <a:xfrm>
            <a:off x="457200" y="228600"/>
            <a:ext cx="7620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2400" b="1"/>
              <a:t>L'hôtel d'Evreux sur la Place Vendôme à Paris</a:t>
            </a:r>
          </a:p>
        </p:txBody>
      </p:sp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ZoneTexte 2"/>
          <p:cNvSpPr txBox="1">
            <a:spLocks noChangeArrowheads="1"/>
          </p:cNvSpPr>
          <p:nvPr/>
        </p:nvSpPr>
        <p:spPr bwMode="auto">
          <a:xfrm>
            <a:off x="5181600" y="2057400"/>
            <a:ext cx="3962400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2000" b="1"/>
              <a:t>Une maison de 4 000 m² </a:t>
            </a:r>
          </a:p>
          <a:p>
            <a:pPr algn="ctr"/>
            <a:r>
              <a:rPr lang="fr-FR" sz="2000" b="1"/>
              <a:t>à Marne-la-Coquette </a:t>
            </a:r>
          </a:p>
          <a:p>
            <a:pPr algn="ctr"/>
            <a:r>
              <a:rPr lang="fr-FR" sz="2000" b="1"/>
              <a:t>dans les Hauts-de-Seine</a:t>
            </a:r>
          </a:p>
        </p:txBody>
      </p:sp>
      <p:pic>
        <p:nvPicPr>
          <p:cNvPr id="21507" name="Image 3" descr="18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143500" cy="6858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2" descr="1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562600" cy="81867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0483" name="ZoneTexte 3"/>
          <p:cNvSpPr txBox="1">
            <a:spLocks noChangeArrowheads="1"/>
          </p:cNvSpPr>
          <p:nvPr/>
        </p:nvSpPr>
        <p:spPr bwMode="auto">
          <a:xfrm>
            <a:off x="5562600" y="2667000"/>
            <a:ext cx="3276600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2000" b="1"/>
              <a:t>L'immeuble du Figaro boulevard Haussmann à Paris</a:t>
            </a:r>
          </a:p>
        </p:txBody>
      </p:sp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2" descr="1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2531" name="ZoneTexte 3"/>
          <p:cNvSpPr txBox="1">
            <a:spLocks noChangeArrowheads="1"/>
          </p:cNvSpPr>
          <p:nvPr/>
        </p:nvSpPr>
        <p:spPr bwMode="auto">
          <a:xfrm>
            <a:off x="457200" y="152400"/>
            <a:ext cx="8382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2000" b="1"/>
              <a:t>Le Centre de conférences international de l'avenue Kleber à Paris</a:t>
            </a:r>
          </a:p>
        </p:txBody>
      </p:sp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2" descr="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9221" name="ZoneTexte 3"/>
          <p:cNvSpPr txBox="1">
            <a:spLocks noChangeArrowheads="1"/>
          </p:cNvSpPr>
          <p:nvPr/>
        </p:nvSpPr>
        <p:spPr bwMode="auto">
          <a:xfrm>
            <a:off x="381000" y="1524000"/>
            <a:ext cx="76200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2000" b="1">
                <a:solidFill>
                  <a:srgbClr val="FFFF00"/>
                </a:solidFill>
              </a:rPr>
              <a:t>35 000 m² sur les </a:t>
            </a:r>
          </a:p>
          <a:p>
            <a:pPr algn="ctr"/>
            <a:r>
              <a:rPr lang="fr-FR" sz="2000" b="1">
                <a:solidFill>
                  <a:srgbClr val="FFFF00"/>
                </a:solidFill>
              </a:rPr>
              <a:t>Champs-Elysées à Paris</a:t>
            </a:r>
          </a:p>
        </p:txBody>
      </p:sp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2" descr="2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5926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5" name="ZoneTexte 3"/>
          <p:cNvSpPr txBox="1">
            <a:spLocks noChangeArrowheads="1"/>
          </p:cNvSpPr>
          <p:nvPr/>
        </p:nvSpPr>
        <p:spPr bwMode="auto">
          <a:xfrm>
            <a:off x="4572000" y="2133600"/>
            <a:ext cx="4572000" cy="283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2000" b="1"/>
              <a:t>Des parts dans LVMH, </a:t>
            </a:r>
          </a:p>
          <a:p>
            <a:pPr algn="ctr"/>
            <a:r>
              <a:rPr lang="fr-FR" sz="2000" b="1"/>
              <a:t>Lagardère, Vivendi, Veolia Environnement,</a:t>
            </a:r>
          </a:p>
          <a:p>
            <a:pPr algn="ctr"/>
            <a:r>
              <a:rPr lang="fr-FR" sz="2000" b="1"/>
              <a:t>Suez Environnement, </a:t>
            </a:r>
          </a:p>
          <a:p>
            <a:pPr algn="ctr"/>
            <a:r>
              <a:rPr lang="fr-FR" sz="2000" b="1"/>
              <a:t>Total, Le Tanneur,</a:t>
            </a:r>
          </a:p>
          <a:p>
            <a:pPr algn="ctr"/>
            <a:r>
              <a:rPr lang="fr-FR" sz="2000" b="1"/>
              <a:t>les droits de diffusion </a:t>
            </a:r>
          </a:p>
          <a:p>
            <a:pPr algn="ctr"/>
            <a:r>
              <a:rPr lang="fr-FR" sz="2000" b="1"/>
              <a:t>de la Ligue 1 de football, </a:t>
            </a:r>
          </a:p>
          <a:p>
            <a:pPr algn="ctr"/>
            <a:r>
              <a:rPr lang="fr-FR" sz="2000" b="1"/>
              <a:t>et le PSG Handball</a:t>
            </a:r>
          </a:p>
          <a:p>
            <a:endParaRPr lang="fr-FR" sz="2000" b="1"/>
          </a:p>
        </p:txBody>
      </p:sp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2" descr="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5124" name="Image 3" descr="7370166-illustration-vectorielle-du-drapeau-du-qatar-sur-un-ballon-de-soccer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334000"/>
            <a:ext cx="1524000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6" name="ZoneTexte 3"/>
          <p:cNvSpPr txBox="1">
            <a:spLocks noChangeArrowheads="1"/>
          </p:cNvSpPr>
          <p:nvPr/>
        </p:nvSpPr>
        <p:spPr bwMode="auto">
          <a:xfrm>
            <a:off x="1066800" y="228600"/>
            <a:ext cx="7620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2400" b="1"/>
              <a:t>Le club de football du PSG</a:t>
            </a:r>
          </a:p>
        </p:txBody>
      </p:sp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 2" descr="8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69" name="ZoneTexte 3"/>
          <p:cNvSpPr txBox="1">
            <a:spLocks noChangeArrowheads="1"/>
          </p:cNvSpPr>
          <p:nvPr/>
        </p:nvSpPr>
        <p:spPr bwMode="auto">
          <a:xfrm>
            <a:off x="381000" y="609600"/>
            <a:ext cx="7620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2000" b="1">
                <a:solidFill>
                  <a:srgbClr val="FFFF00"/>
                </a:solidFill>
              </a:rPr>
              <a:t>Le Palais de la Méditerranée à Nice</a:t>
            </a:r>
          </a:p>
        </p:txBody>
      </p:sp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2" descr="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77875"/>
            <a:ext cx="9144000" cy="60801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7173" name="ZoneTexte 3"/>
          <p:cNvSpPr txBox="1">
            <a:spLocks noChangeArrowheads="1"/>
          </p:cNvSpPr>
          <p:nvPr/>
        </p:nvSpPr>
        <p:spPr bwMode="auto">
          <a:xfrm>
            <a:off x="838200" y="228600"/>
            <a:ext cx="7620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2400" b="1"/>
              <a:t>L'hôtel Gray d'Albion à Cannes</a:t>
            </a:r>
          </a:p>
        </p:txBody>
      </p:sp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2" descr="1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5400"/>
            <a:ext cx="5124450" cy="68326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7411" name="ZoneTexte 3"/>
          <p:cNvSpPr txBox="1">
            <a:spLocks noChangeArrowheads="1"/>
          </p:cNvSpPr>
          <p:nvPr/>
        </p:nvSpPr>
        <p:spPr bwMode="auto">
          <a:xfrm>
            <a:off x="5181600" y="2743200"/>
            <a:ext cx="38100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2000" b="1"/>
              <a:t>L'hôtel Carlton </a:t>
            </a:r>
          </a:p>
          <a:p>
            <a:pPr algn="ctr"/>
            <a:r>
              <a:rPr lang="fr-FR" sz="2000" b="1"/>
              <a:t>à Cannes</a:t>
            </a:r>
          </a:p>
        </p:txBody>
      </p:sp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2" descr="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8197" name="ZoneTexte 3"/>
          <p:cNvSpPr txBox="1">
            <a:spLocks noChangeArrowheads="1"/>
          </p:cNvSpPr>
          <p:nvPr/>
        </p:nvSpPr>
        <p:spPr bwMode="auto">
          <a:xfrm>
            <a:off x="533400" y="457200"/>
            <a:ext cx="7620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2400" b="1">
                <a:solidFill>
                  <a:srgbClr val="FFFF00"/>
                </a:solidFill>
              </a:rPr>
              <a:t>L'hôtel Majestic à Cannes</a:t>
            </a:r>
          </a:p>
        </p:txBody>
      </p:sp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2" descr="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0245" name="ZoneTexte 3"/>
          <p:cNvSpPr txBox="1">
            <a:spLocks noChangeArrowheads="1"/>
          </p:cNvSpPr>
          <p:nvPr/>
        </p:nvSpPr>
        <p:spPr bwMode="auto">
          <a:xfrm>
            <a:off x="1219200" y="762000"/>
            <a:ext cx="7620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2000" b="1">
                <a:solidFill>
                  <a:srgbClr val="FFFF00"/>
                </a:solidFill>
              </a:rPr>
              <a:t>L'hôtel Martinez à Cannes</a:t>
            </a:r>
          </a:p>
        </p:txBody>
      </p:sp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2" descr="1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300288"/>
            <a:ext cx="9144000" cy="455771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5363" name="ZoneTexte 3"/>
          <p:cNvSpPr txBox="1">
            <a:spLocks noChangeArrowheads="1"/>
          </p:cNvSpPr>
          <p:nvPr/>
        </p:nvSpPr>
        <p:spPr bwMode="auto">
          <a:xfrm>
            <a:off x="533400" y="1676400"/>
            <a:ext cx="8458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2000" b="1"/>
              <a:t>Le casino Barrière Croisette à Cannes</a:t>
            </a:r>
          </a:p>
        </p:txBody>
      </p:sp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2" descr="1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301875"/>
            <a:ext cx="9144000" cy="45561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6387" name="ZoneTexte 3"/>
          <p:cNvSpPr txBox="1">
            <a:spLocks noChangeArrowheads="1"/>
          </p:cNvSpPr>
          <p:nvPr/>
        </p:nvSpPr>
        <p:spPr bwMode="auto">
          <a:xfrm>
            <a:off x="228600" y="1447800"/>
            <a:ext cx="85344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2000" b="1"/>
              <a:t>Le casino Barrière Les Princes à Cannes</a:t>
            </a:r>
          </a:p>
        </p:txBody>
      </p:sp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0" name="Text Box 4"/>
          <p:cNvSpPr txBox="1">
            <a:spLocks noChangeArrowheads="1"/>
          </p:cNvSpPr>
          <p:nvPr/>
        </p:nvSpPr>
        <p:spPr bwMode="auto">
          <a:xfrm>
            <a:off x="0" y="1295400"/>
            <a:ext cx="9144000" cy="3381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5400" b="1">
                <a:solidFill>
                  <a:srgbClr val="D60093"/>
                </a:solidFill>
              </a:rPr>
              <a:t>C’est fini?</a:t>
            </a:r>
          </a:p>
          <a:p>
            <a:pPr algn="ctr"/>
            <a:r>
              <a:rPr lang="fr-FR" sz="5400" b="1">
                <a:solidFill>
                  <a:srgbClr val="D60093"/>
                </a:solidFill>
              </a:rPr>
              <a:t>Non, sans doute pas…</a:t>
            </a:r>
          </a:p>
          <a:p>
            <a:pPr algn="ctr"/>
            <a:r>
              <a:rPr lang="fr-FR" sz="5400" b="1">
                <a:solidFill>
                  <a:srgbClr val="0000FF"/>
                </a:solidFill>
              </a:rPr>
              <a:t>La France est perdue!</a:t>
            </a:r>
            <a:endParaRPr lang="fr-FR" sz="5400" b="1">
              <a:solidFill>
                <a:srgbClr val="D60093"/>
              </a:solidFill>
            </a:endParaRPr>
          </a:p>
          <a:p>
            <a:pPr algn="ctr"/>
            <a:r>
              <a:rPr lang="fr-FR" sz="5400" b="1">
                <a:solidFill>
                  <a:srgbClr val="FF0000"/>
                </a:solidFill>
              </a:rPr>
              <a:t>A méditer sérieusement.</a:t>
            </a:r>
          </a:p>
        </p:txBody>
      </p:sp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4" descr="arr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683" name="Picture 5" descr="Titr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24113" y="1481138"/>
            <a:ext cx="4837112" cy="447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684" name="Picture 6" descr="étoile sintille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56275" y="2351088"/>
            <a:ext cx="350838" cy="350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685" name="WordArt 7"/>
          <p:cNvSpPr>
            <a:spLocks noChangeArrowheads="1" noChangeShapeType="1" noTextEdit="1"/>
          </p:cNvSpPr>
          <p:nvPr/>
        </p:nvSpPr>
        <p:spPr bwMode="auto">
          <a:xfrm>
            <a:off x="3208338" y="773113"/>
            <a:ext cx="3203575" cy="6413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Monotype Corsiva"/>
              </a:rPr>
              <a:t>Visionné chez</a:t>
            </a:r>
          </a:p>
        </p:txBody>
      </p:sp>
      <p:sp>
        <p:nvSpPr>
          <p:cNvPr id="71686" name="ZoneTexte 6"/>
          <p:cNvSpPr txBox="1">
            <a:spLocks noChangeArrowheads="1"/>
          </p:cNvSpPr>
          <p:nvPr/>
        </p:nvSpPr>
        <p:spPr bwMode="auto">
          <a:xfrm>
            <a:off x="3286125" y="3645024"/>
            <a:ext cx="3734147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fr-FR" sz="2000" dirty="0">
                <a:solidFill>
                  <a:srgbClr val="FFCC66"/>
                </a:solidFill>
                <a:hlinkClick r:id="rId5"/>
              </a:rPr>
              <a:t>Pour en voir plus cliquez ici</a:t>
            </a:r>
            <a:endParaRPr lang="fr-FR" sz="2000" dirty="0">
              <a:solidFill>
                <a:srgbClr val="FFCC66"/>
              </a:solidFill>
            </a:endParaRPr>
          </a:p>
        </p:txBody>
      </p:sp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147</TotalTime>
  <Words>220</Words>
  <Application>Microsoft Office PowerPoint</Application>
  <PresentationFormat>Affichage à l'écran (4:3)</PresentationFormat>
  <Paragraphs>47</Paragraphs>
  <Slides>23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23</vt:i4>
      </vt:variant>
    </vt:vector>
  </HeadingPairs>
  <TitlesOfParts>
    <vt:vector size="27" baseType="lpstr">
      <vt:lpstr>Arial</vt:lpstr>
      <vt:lpstr>Calibri</vt:lpstr>
      <vt:lpstr>Algerian</vt:lpstr>
      <vt:lpstr>Default Design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</vt:vector>
  </TitlesOfParts>
  <Company>Saudi Aramco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ADEL (IT)</dc:creator>
  <cp:lastModifiedBy>alain griot</cp:lastModifiedBy>
  <cp:revision>16</cp:revision>
  <dcterms:created xsi:type="dcterms:W3CDTF">2004-10-01T10:49:15Z</dcterms:created>
  <dcterms:modified xsi:type="dcterms:W3CDTF">2016-10-02T18:14:28Z</dcterms:modified>
</cp:coreProperties>
</file>