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3" r:id="rId26"/>
    <p:sldId id="284" r:id="rId27"/>
    <p:sldId id="285" r:id="rId28"/>
    <p:sldId id="286" r:id="rId29"/>
    <p:sldId id="287" r:id="rId30"/>
    <p:sldId id="288" r:id="rId31"/>
  </p:sldIdLst>
  <p:sldSz cx="12192000" cy="6858000"/>
  <p:notesSz cx="6858000" cy="9144000"/>
  <p:photoAlbum layout="1pic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nBO7K8Mlzvp2NPDCSd95g==" hashData="/mznO+1x5ucbt5u0KDtB1Ne2IDFU63JrfK7nQklpip6+o9vLQ4uLToSISusy+DJ4DFRHofbAGNYGpNm+jIdTZ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644F6F1-7413-4A35-B115-D2FDA8A6BE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1474A08-6BAE-4B97-92DF-EC9DC30E10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4D0270C-62B2-429F-8142-B264848BC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6F167F8-E511-433F-8C64-3771A1F85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34BE9FF-3111-43BD-B310-BE77B530F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8408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562A554-B310-4D56-8019-1CCA7F26F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466DEA5-1389-4371-8696-6641EE58A8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9DE06A9-21FE-4D1B-8D8C-F843A7CE9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D8DC99D-CBCA-4D7D-913D-3E8DAC9E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35AA6EA-B7E6-4226-A3E8-C6147D312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27207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0652D46-39F5-4E45-8A72-A8D7E3362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1A34F53-DC3E-45D6-A86C-95D0C05AC9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33952EC-7222-45B9-9EA3-21C73CCAC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ABB861E-3FAC-4E71-A166-0F8B6DF22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5B28F99-A0B0-4BA9-977F-BF5AFE688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6659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89C535-F23F-4794-BE4B-7043440D58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B25E1A5-990A-496B-BFC6-83A0E57340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AFE60BA-0F70-4654-9C21-4D021DFF39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BFA80FC-3DBA-45A4-953A-00EEED752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1DD1D7D-795B-4F75-A870-80A838FF7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DA3F630-488F-4726-80D5-DA03FA321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72544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A4D1D6-56D0-4215-BC00-5FA4B83DB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0871DA8-4305-4474-93E0-989866594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D2CD1F-53D9-4AA8-85DF-78319C1AA3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1F4E79A5-1F2C-4A25-AD97-341F106DA8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E8FF7D87-F53C-4EBD-8CCF-11E79147F4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9AAEDA27-8CC3-4F44-BF50-E523ADE0B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5E95F764-27CA-429E-A13C-601F6D132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4747F008-2270-4393-B705-5007BB0A6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779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2112AE1-C92B-43EA-BCE2-415866346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BE554B6D-E529-4F79-87C8-06D06924F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601B0ED-E664-49F3-88AD-6279900A3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A97DD87-4297-4F24-A78E-8DE3D35F3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7810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DA1FA2C3-3ECC-4D6A-8174-633EFF32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26F0B88-0566-440B-983C-26BE79074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FC3740B5-D4FC-4F1D-A1D4-75260C95E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39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488063-B665-45D6-89DB-A86541B79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A4DE219-DD9C-41E7-9777-20412A40B9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3FCCA784-1F78-4A1A-907B-2F5CD8E410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EBB2F1B-E56A-4D60-A329-28B18B047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6100F405-E607-4813-B463-0AA3656EE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B986E03-737F-4D2C-8ECD-9E9467582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0342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34D0CE-8970-4DED-AE8E-F69AB1F73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B6A060B-0A1C-4B2A-A1CC-ED5A9B0DFF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D3606B44-B2B3-4E7B-90CC-279DE38F57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067D17C5-D299-4E34-ADCA-12164F9FE6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2A000D7-8F4B-4B7C-B60D-902954214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3C4D3C4-EB9A-4740-9C2E-44B29454E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6163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8651DE-7010-4F9C-A895-D6F9F85BA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AAF47123-3A2E-4EAC-88E9-01DF6CCDFC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3CE6B3C-1DFE-414E-8A8F-F0E1837C0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9089044-A452-4223-AE18-95D81E413B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E230F65-D6B6-4DF7-990D-B992D2BF2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15554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21CE55CC-AF67-4871-A645-2A4341686F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23A295E-49D5-43AE-AE20-5DDECF4958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206CF28-7786-44EE-8CED-E13609292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4E98EA1-8679-4F07-9578-672CBE876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6876337-7AC5-420F-ADFA-5C471B34D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7279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F29D1800-0B21-45F1-937D-739485550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177ABC3-A993-48B5-8F73-47E1187E57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6DE8875-D566-4084-A6CC-9146902817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36219E-B2B0-4EB9-8BE2-997C4403F6E8}" type="datetimeFigureOut">
              <a:rPr lang="nl-NL" smtClean="0"/>
              <a:t>25-7-2017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A699A50-211B-465C-ADE0-E3D0AB32FE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C3EBA36-373F-458F-BCE5-633B69D6EB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F2AA6-AAEF-4E57-AC9D-F9F004B306A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720029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59eac402-329b-11e4-9ba7-228bcca58df1_web_scale_0.0353607_0.0353607__ (Kopie)">
            <a:extLst>
              <a:ext uri="{FF2B5EF4-FFF2-40B4-BE49-F238E27FC236}">
                <a16:creationId xmlns:a16="http://schemas.microsoft.com/office/drawing/2014/main" id="{EF1096AB-9FF2-441D-AFB2-02CD8F843C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50" y="0"/>
            <a:ext cx="10292954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4B716839-A972-444F-B7E6-23383A16C88E}"/>
              </a:ext>
            </a:extLst>
          </p:cNvPr>
          <p:cNvSpPr/>
          <p:nvPr/>
        </p:nvSpPr>
        <p:spPr>
          <a:xfrm>
            <a:off x="3368443" y="5552528"/>
            <a:ext cx="63160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6000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cademy Engraved LET" pitchFamily="2" charset="0"/>
              </a:rPr>
              <a:t>Belgie-Voerstreek-1</a:t>
            </a:r>
          </a:p>
        </p:txBody>
      </p:sp>
    </p:spTree>
    <p:extLst>
      <p:ext uri="{BB962C8B-B14F-4D97-AF65-F5344CB8AC3E}">
        <p14:creationId xmlns:p14="http://schemas.microsoft.com/office/powerpoint/2010/main" val="286768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>
        <p:sndAc>
          <p:stSnd>
            <p:snd r:embed="rId2" name="Merry Go Round.wav"/>
          </p:stSnd>
        </p:sndAc>
      </p:transition>
    </mc:Choice>
    <mc:Fallback>
      <p:transition spd="slow" advTm="6000">
        <p:sndAc>
          <p:stSnd>
            <p:snd r:embed="rId2" name="Merry Go Roun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0f109b1d_original (Kopie)">
            <a:extLst>
              <a:ext uri="{FF2B5EF4-FFF2-40B4-BE49-F238E27FC236}">
                <a16:creationId xmlns:a16="http://schemas.microsoft.com/office/drawing/2014/main" id="{DFF11E10-878A-4FEF-9B64-F5F2041AFE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856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832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4-big_3357_009-geuldal-basis (Kopie)">
            <a:extLst>
              <a:ext uri="{FF2B5EF4-FFF2-40B4-BE49-F238E27FC236}">
                <a16:creationId xmlns:a16="http://schemas.microsoft.com/office/drawing/2014/main" id="{B7604B2E-86C6-4768-94E8-C7333DDF85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625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1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9-75668-1206101025-gevelachtergroot (Kopie)">
            <a:extLst>
              <a:ext uri="{FF2B5EF4-FFF2-40B4-BE49-F238E27FC236}">
                <a16:creationId xmlns:a16="http://schemas.microsoft.com/office/drawing/2014/main" id="{D5162E2D-1F57-4E64-91BF-0C16A66991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484" y="0"/>
            <a:ext cx="100663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554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027-enUm (Kopie)">
            <a:extLst>
              <a:ext uri="{FF2B5EF4-FFF2-40B4-BE49-F238E27FC236}">
                <a16:creationId xmlns:a16="http://schemas.microsoft.com/office/drawing/2014/main" id="{6955A933-44C2-4CF3-A25D-E8EB4D930D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46" y="0"/>
            <a:ext cx="4572000" cy="6858000"/>
          </a:xfrm>
          <a:prstGeom prst="rect">
            <a:avLst/>
          </a:prstGeom>
        </p:spPr>
      </p:pic>
      <p:pic>
        <p:nvPicPr>
          <p:cNvPr id="4" name="Afbeelding 3" descr="73778e87bdbb582d0e38b873d9169caa42d81440 (Kopie)">
            <a:extLst>
              <a:ext uri="{FF2B5EF4-FFF2-40B4-BE49-F238E27FC236}">
                <a16:creationId xmlns:a16="http://schemas.microsoft.com/office/drawing/2014/main" id="{E8CBAAEC-E1DA-4A02-8665-11F49E345F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5699" y="1"/>
            <a:ext cx="65319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1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101_1217 (Kopie)">
            <a:extLst>
              <a:ext uri="{FF2B5EF4-FFF2-40B4-BE49-F238E27FC236}">
                <a16:creationId xmlns:a16="http://schemas.microsoft.com/office/drawing/2014/main" id="{1B7DFE2E-FA35-4098-9C92-29A24AC0CE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013" y="0"/>
            <a:ext cx="103572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936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357_1440x960 (Kopie)">
            <a:extLst>
              <a:ext uri="{FF2B5EF4-FFF2-40B4-BE49-F238E27FC236}">
                <a16:creationId xmlns:a16="http://schemas.microsoft.com/office/drawing/2014/main" id="{0810E5F8-0BCE-451F-8B93-3C67531D39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82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713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681x461-025f46dc19e14f0ba27ff460559757e4 (Kopie)">
            <a:extLst>
              <a:ext uri="{FF2B5EF4-FFF2-40B4-BE49-F238E27FC236}">
                <a16:creationId xmlns:a16="http://schemas.microsoft.com/office/drawing/2014/main" id="{6A873375-1443-4A6C-96E3-FBABEC5C1A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34" y="0"/>
            <a:ext cx="101222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405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012-06-25-0068 (Kopie)">
            <a:extLst>
              <a:ext uri="{FF2B5EF4-FFF2-40B4-BE49-F238E27FC236}">
                <a16:creationId xmlns:a16="http://schemas.microsoft.com/office/drawing/2014/main" id="{16B66550-33C0-44BF-9CD8-4BBF13598A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625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697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012-11-23-0007 (Kopie)">
            <a:extLst>
              <a:ext uri="{FF2B5EF4-FFF2-40B4-BE49-F238E27FC236}">
                <a16:creationId xmlns:a16="http://schemas.microsoft.com/office/drawing/2014/main" id="{AB97F075-69B7-4875-8841-9DC807F98C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37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186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3516ACFA894A45189DE94773B12A4856-voerstreek-belgie (Kopie)">
            <a:extLst>
              <a:ext uri="{FF2B5EF4-FFF2-40B4-BE49-F238E27FC236}">
                <a16:creationId xmlns:a16="http://schemas.microsoft.com/office/drawing/2014/main" id="{7D97DBEC-FE72-4070-8CC0-D020121212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993" y="0"/>
            <a:ext cx="100791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759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4346___26_1981480516770 (Kopie)">
            <a:extLst>
              <a:ext uri="{FF2B5EF4-FFF2-40B4-BE49-F238E27FC236}">
                <a16:creationId xmlns:a16="http://schemas.microsoft.com/office/drawing/2014/main" id="{A501B673-76FF-4462-90DE-07DD92F3F5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149" y="0"/>
            <a:ext cx="102792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24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73803_lsr_2010111023892983376 (Kopie)">
            <a:extLst>
              <a:ext uri="{FF2B5EF4-FFF2-40B4-BE49-F238E27FC236}">
                <a16:creationId xmlns:a16="http://schemas.microsoft.com/office/drawing/2014/main" id="{85F03995-7DCB-488F-ADCC-B1B0DF553B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786" y="0"/>
            <a:ext cx="10275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58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18087_lsr_2014082634368304056 (Kopie)">
            <a:extLst>
              <a:ext uri="{FF2B5EF4-FFF2-40B4-BE49-F238E27FC236}">
                <a16:creationId xmlns:a16="http://schemas.microsoft.com/office/drawing/2014/main" id="{D628A6A9-A45F-4ED3-9002-E90CD599BB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87" y="0"/>
            <a:ext cx="10275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20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18368_lsr_2014082634795582839 (Kopie)">
            <a:extLst>
              <a:ext uri="{FF2B5EF4-FFF2-40B4-BE49-F238E27FC236}">
                <a16:creationId xmlns:a16="http://schemas.microsoft.com/office/drawing/2014/main" id="{C42EB453-97AC-4E5B-85A3-0E835A25DC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254" y="0"/>
            <a:ext cx="10275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10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18368_lsr_2014082655591918430 (Kopie)">
            <a:extLst>
              <a:ext uri="{FF2B5EF4-FFF2-40B4-BE49-F238E27FC236}">
                <a16:creationId xmlns:a16="http://schemas.microsoft.com/office/drawing/2014/main" id="{B295FE67-620F-4EC1-B619-08B6C2105F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376" y="0"/>
            <a:ext cx="10275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17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01021426 (Kopie)">
            <a:extLst>
              <a:ext uri="{FF2B5EF4-FFF2-40B4-BE49-F238E27FC236}">
                <a16:creationId xmlns:a16="http://schemas.microsoft.com/office/drawing/2014/main" id="{91A721A9-0557-4120-8C89-46D4356AD0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993" y="0"/>
            <a:ext cx="102300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11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11080020 (Kopie)">
            <a:extLst>
              <a:ext uri="{FF2B5EF4-FFF2-40B4-BE49-F238E27FC236}">
                <a16:creationId xmlns:a16="http://schemas.microsoft.com/office/drawing/2014/main" id="{728EB48F-A37F-4179-A964-33018C9738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12" y="0"/>
            <a:ext cx="102552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252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56058112dc93c485529fb58b968d430becd5694 (Kopie)">
            <a:extLst>
              <a:ext uri="{FF2B5EF4-FFF2-40B4-BE49-F238E27FC236}">
                <a16:creationId xmlns:a16="http://schemas.microsoft.com/office/drawing/2014/main" id="{9A7BEAAD-9313-4FF5-A55D-4256551DD4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174" y="0"/>
            <a:ext cx="10275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090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1906209873_68b5abf5c2_k (Kopie)">
            <a:extLst>
              <a:ext uri="{FF2B5EF4-FFF2-40B4-BE49-F238E27FC236}">
                <a16:creationId xmlns:a16="http://schemas.microsoft.com/office/drawing/2014/main" id="{F67D28E3-3567-4B95-BDD7-10D7150B6A8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582" y="0"/>
            <a:ext cx="102929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76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52439195455042f0bc9c0422cdf1cad7d25e2299 (Kopie)">
            <a:extLst>
              <a:ext uri="{FF2B5EF4-FFF2-40B4-BE49-F238E27FC236}">
                <a16:creationId xmlns:a16="http://schemas.microsoft.com/office/drawing/2014/main" id="{EC9A4F6A-1C27-4271-88BC-8139D3E0BC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547" y="0"/>
            <a:ext cx="100560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047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0168392143612728664507 (Kopie)">
            <a:extLst>
              <a:ext uri="{FF2B5EF4-FFF2-40B4-BE49-F238E27FC236}">
                <a16:creationId xmlns:a16="http://schemas.microsoft.com/office/drawing/2014/main" id="{EB2F88AE-35F5-42F1-95E0-B49DC33316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96" y="0"/>
            <a:ext cx="101945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768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0172144147561805971387 (Kopie)">
            <a:extLst>
              <a:ext uri="{FF2B5EF4-FFF2-40B4-BE49-F238E27FC236}">
                <a16:creationId xmlns:a16="http://schemas.microsoft.com/office/drawing/2014/main" id="{B534BDCE-35D9-4602-BA3E-03A33D31E0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744" y="0"/>
            <a:ext cx="10275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57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20177469146711407154095 (Kopie)">
            <a:extLst>
              <a:ext uri="{FF2B5EF4-FFF2-40B4-BE49-F238E27FC236}">
                <a16:creationId xmlns:a16="http://schemas.microsoft.com/office/drawing/2014/main" id="{44BDBC81-6FDC-450B-A9FC-703C9F011E9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867" y="0"/>
            <a:ext cx="101222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07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eijsden-049 (Kopie)">
            <a:extLst>
              <a:ext uri="{FF2B5EF4-FFF2-40B4-BE49-F238E27FC236}">
                <a16:creationId xmlns:a16="http://schemas.microsoft.com/office/drawing/2014/main" id="{D1611DF2-7E78-45E3-9FED-845F242522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340" y="0"/>
            <a:ext cx="101856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603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moel01-mc5j2tvo0r187j0jsh97p5040lt6e7zgswushy4xtc (Kopie)">
            <a:extLst>
              <a:ext uri="{FF2B5EF4-FFF2-40B4-BE49-F238E27FC236}">
                <a16:creationId xmlns:a16="http://schemas.microsoft.com/office/drawing/2014/main" id="{EAB9B432-DD65-4AB6-9846-BCF52200B3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51" y="0"/>
            <a:ext cx="106374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11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remersdaal01-1024x681 (Kopie)">
            <a:extLst>
              <a:ext uri="{FF2B5EF4-FFF2-40B4-BE49-F238E27FC236}">
                <a16:creationId xmlns:a16="http://schemas.microsoft.com/office/drawing/2014/main" id="{B1FDDF12-8895-4442-8776-326D5E79EF7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400" y="0"/>
            <a:ext cx="103127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139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remersdaal02-mc5j78qe3r2opmlt0vx5wix0eq27j2i3qr3ulplels (Kopie)">
            <a:extLst>
              <a:ext uri="{FF2B5EF4-FFF2-40B4-BE49-F238E27FC236}">
                <a16:creationId xmlns:a16="http://schemas.microsoft.com/office/drawing/2014/main" id="{72FDD850-18DC-47F9-A436-ED65DEDEB0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98" y="0"/>
            <a:ext cx="110793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98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Unknown-36 (Kopie)">
            <a:extLst>
              <a:ext uri="{FF2B5EF4-FFF2-40B4-BE49-F238E27FC236}">
                <a16:creationId xmlns:a16="http://schemas.microsoft.com/office/drawing/2014/main" id="{E4B781BB-3F6A-43BD-B27F-676CB47DA8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294" y="0"/>
            <a:ext cx="102354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54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Voerstreek_06 (Kopie)">
            <a:extLst>
              <a:ext uri="{FF2B5EF4-FFF2-40B4-BE49-F238E27FC236}">
                <a16:creationId xmlns:a16="http://schemas.microsoft.com/office/drawing/2014/main" id="{5B802873-9F47-42FC-8E09-23169C3D9D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71" y="0"/>
            <a:ext cx="10292954" cy="6858000"/>
          </a:xfrm>
          <a:prstGeom prst="rect">
            <a:avLst/>
          </a:prstGeom>
        </p:spPr>
      </p:pic>
      <p:pic>
        <p:nvPicPr>
          <p:cNvPr id="4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94A968E9-1AAC-4EA8-8790-0AB4259C56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252" y="6585082"/>
            <a:ext cx="1641506" cy="171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50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</Words>
  <Application>Microsoft Office PowerPoint</Application>
  <PresentationFormat>Breedbeeld</PresentationFormat>
  <Paragraphs>1</Paragraphs>
  <Slides>30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30</vt:i4>
      </vt:variant>
    </vt:vector>
  </HeadingPairs>
  <TitlesOfParts>
    <vt:vector size="35" baseType="lpstr">
      <vt:lpstr>Academy Engraved LET</vt:lpstr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2017-07-25T10:42:31Z</dcterms:created>
  <dcterms:modified xsi:type="dcterms:W3CDTF">2017-07-25T10:58:58Z</dcterms:modified>
</cp:coreProperties>
</file>