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5" r:id="rId1"/>
    <p:sldMasterId id="2147483757" r:id="rId2"/>
  </p:sldMasterIdLst>
  <p:notesMasterIdLst>
    <p:notesMasterId r:id="rId34"/>
  </p:notesMasterIdLst>
  <p:sldIdLst>
    <p:sldId id="295" r:id="rId3"/>
    <p:sldId id="417" r:id="rId4"/>
    <p:sldId id="453" r:id="rId5"/>
    <p:sldId id="421" r:id="rId6"/>
    <p:sldId id="448" r:id="rId7"/>
    <p:sldId id="450" r:id="rId8"/>
    <p:sldId id="449" r:id="rId9"/>
    <p:sldId id="447" r:id="rId10"/>
    <p:sldId id="452" r:id="rId11"/>
    <p:sldId id="444" r:id="rId12"/>
    <p:sldId id="443" r:id="rId13"/>
    <p:sldId id="442" r:id="rId14"/>
    <p:sldId id="446" r:id="rId15"/>
    <p:sldId id="445" r:id="rId16"/>
    <p:sldId id="441" r:id="rId17"/>
    <p:sldId id="451" r:id="rId18"/>
    <p:sldId id="440" r:id="rId19"/>
    <p:sldId id="437" r:id="rId20"/>
    <p:sldId id="433" r:id="rId21"/>
    <p:sldId id="431" r:id="rId22"/>
    <p:sldId id="428" r:id="rId23"/>
    <p:sldId id="427" r:id="rId24"/>
    <p:sldId id="424" r:id="rId25"/>
    <p:sldId id="423" r:id="rId26"/>
    <p:sldId id="422" r:id="rId27"/>
    <p:sldId id="419" r:id="rId28"/>
    <p:sldId id="418" r:id="rId29"/>
    <p:sldId id="457" r:id="rId30"/>
    <p:sldId id="455" r:id="rId31"/>
    <p:sldId id="456" r:id="rId32"/>
    <p:sldId id="415" r:id="rId33"/>
  </p:sldIdLst>
  <p:sldSz cx="8999538" cy="5400675"/>
  <p:notesSz cx="6858000" cy="9144000"/>
  <p:defaultTextStyle>
    <a:defPPr>
      <a:defRPr lang="fr-FR"/>
    </a:defPPr>
    <a:lvl1pPr marL="0" algn="l" defTabSz="816599" rtl="0" eaLnBrk="1" latinLnBrk="0" hangingPunct="1">
      <a:defRPr sz="1654" kern="1200">
        <a:solidFill>
          <a:schemeClr val="tx1"/>
        </a:solidFill>
        <a:latin typeface="+mn-lt"/>
        <a:ea typeface="+mn-ea"/>
        <a:cs typeface="+mn-cs"/>
      </a:defRPr>
    </a:lvl1pPr>
    <a:lvl2pPr marL="408299" algn="l" defTabSz="816599" rtl="0" eaLnBrk="1" latinLnBrk="0" hangingPunct="1">
      <a:defRPr sz="1654" kern="1200">
        <a:solidFill>
          <a:schemeClr val="tx1"/>
        </a:solidFill>
        <a:latin typeface="+mn-lt"/>
        <a:ea typeface="+mn-ea"/>
        <a:cs typeface="+mn-cs"/>
      </a:defRPr>
    </a:lvl2pPr>
    <a:lvl3pPr marL="816599" algn="l" defTabSz="816599" rtl="0" eaLnBrk="1" latinLnBrk="0" hangingPunct="1">
      <a:defRPr sz="1654" kern="1200">
        <a:solidFill>
          <a:schemeClr val="tx1"/>
        </a:solidFill>
        <a:latin typeface="+mn-lt"/>
        <a:ea typeface="+mn-ea"/>
        <a:cs typeface="+mn-cs"/>
      </a:defRPr>
    </a:lvl3pPr>
    <a:lvl4pPr marL="1224898" algn="l" defTabSz="816599" rtl="0" eaLnBrk="1" latinLnBrk="0" hangingPunct="1">
      <a:defRPr sz="1654" kern="1200">
        <a:solidFill>
          <a:schemeClr val="tx1"/>
        </a:solidFill>
        <a:latin typeface="+mn-lt"/>
        <a:ea typeface="+mn-ea"/>
        <a:cs typeface="+mn-cs"/>
      </a:defRPr>
    </a:lvl4pPr>
    <a:lvl5pPr marL="1633196" algn="l" defTabSz="816599" rtl="0" eaLnBrk="1" latinLnBrk="0" hangingPunct="1">
      <a:defRPr sz="1654" kern="1200">
        <a:solidFill>
          <a:schemeClr val="tx1"/>
        </a:solidFill>
        <a:latin typeface="+mn-lt"/>
        <a:ea typeface="+mn-ea"/>
        <a:cs typeface="+mn-cs"/>
      </a:defRPr>
    </a:lvl5pPr>
    <a:lvl6pPr marL="2041496" algn="l" defTabSz="816599" rtl="0" eaLnBrk="1" latinLnBrk="0" hangingPunct="1">
      <a:defRPr sz="1654" kern="1200">
        <a:solidFill>
          <a:schemeClr val="tx1"/>
        </a:solidFill>
        <a:latin typeface="+mn-lt"/>
        <a:ea typeface="+mn-ea"/>
        <a:cs typeface="+mn-cs"/>
      </a:defRPr>
    </a:lvl6pPr>
    <a:lvl7pPr marL="2449796" algn="l" defTabSz="816599" rtl="0" eaLnBrk="1" latinLnBrk="0" hangingPunct="1">
      <a:defRPr sz="1654" kern="1200">
        <a:solidFill>
          <a:schemeClr val="tx1"/>
        </a:solidFill>
        <a:latin typeface="+mn-lt"/>
        <a:ea typeface="+mn-ea"/>
        <a:cs typeface="+mn-cs"/>
      </a:defRPr>
    </a:lvl7pPr>
    <a:lvl8pPr marL="2858095" algn="l" defTabSz="816599" rtl="0" eaLnBrk="1" latinLnBrk="0" hangingPunct="1">
      <a:defRPr sz="1654" kern="1200">
        <a:solidFill>
          <a:schemeClr val="tx1"/>
        </a:solidFill>
        <a:latin typeface="+mn-lt"/>
        <a:ea typeface="+mn-ea"/>
        <a:cs typeface="+mn-cs"/>
      </a:defRPr>
    </a:lvl8pPr>
    <a:lvl9pPr marL="3266394" algn="l" defTabSz="816599" rtl="0" eaLnBrk="1" latinLnBrk="0" hangingPunct="1">
      <a:defRPr sz="1654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b1ZXXNiIZvqeG/smXKQqg==" hashData="qdk8u/qZsLny/6+vcom2TtSKE8dU+9pjftJgyQNt+DrG223QwWA7UO0hJrRs0mMhWSIp2ZQHpTP+vETSJ4t3KQ=="/>
  <p:extLst>
    <p:ext uri="{EFAFB233-063F-42B5-8137-9DF3F51BA10A}">
      <p15:sldGuideLst xmlns:p15="http://schemas.microsoft.com/office/powerpoint/2012/main">
        <p15:guide id="1" orient="horz" pos="1702" userDrawn="1">
          <p15:clr>
            <a:srgbClr val="A4A3A4"/>
          </p15:clr>
        </p15:guide>
        <p15:guide id="2" pos="283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CC6600"/>
    <a:srgbClr val="000000"/>
    <a:srgbClr val="FFCC99"/>
    <a:srgbClr val="FF6600"/>
    <a:srgbClr val="FF9900"/>
    <a:srgbClr val="CCCCFF"/>
    <a:srgbClr val="CC99FF"/>
    <a:srgbClr val="66FF3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433" autoAdjust="0"/>
  </p:normalViewPr>
  <p:slideViewPr>
    <p:cSldViewPr>
      <p:cViewPr varScale="1">
        <p:scale>
          <a:sx n="115" d="100"/>
          <a:sy n="115" d="100"/>
        </p:scale>
        <p:origin x="114" y="576"/>
      </p:cViewPr>
      <p:guideLst>
        <p:guide orient="horz" pos="1702"/>
        <p:guide pos="283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539F6A-41AB-401E-8770-2EEBB9C96AB8}" type="datetimeFigureOut">
              <a:rPr lang="fr-FR" smtClean="0"/>
              <a:t>10/07/2017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1143000"/>
            <a:ext cx="51435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A83A60-18FB-4EA3-86DA-C8B4163CCB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675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08270" rtl="0" eaLnBrk="1" latinLnBrk="0" hangingPunct="1">
      <a:defRPr sz="1323" kern="1200">
        <a:solidFill>
          <a:schemeClr val="tx1"/>
        </a:solidFill>
        <a:latin typeface="+mn-lt"/>
        <a:ea typeface="+mn-ea"/>
        <a:cs typeface="+mn-cs"/>
      </a:defRPr>
    </a:lvl1pPr>
    <a:lvl2pPr marL="504136" algn="l" defTabSz="1008270" rtl="0" eaLnBrk="1" latinLnBrk="0" hangingPunct="1">
      <a:defRPr sz="1323" kern="1200">
        <a:solidFill>
          <a:schemeClr val="tx1"/>
        </a:solidFill>
        <a:latin typeface="+mn-lt"/>
        <a:ea typeface="+mn-ea"/>
        <a:cs typeface="+mn-cs"/>
      </a:defRPr>
    </a:lvl2pPr>
    <a:lvl3pPr marL="1008270" algn="l" defTabSz="1008270" rtl="0" eaLnBrk="1" latinLnBrk="0" hangingPunct="1">
      <a:defRPr sz="1323" kern="1200">
        <a:solidFill>
          <a:schemeClr val="tx1"/>
        </a:solidFill>
        <a:latin typeface="+mn-lt"/>
        <a:ea typeface="+mn-ea"/>
        <a:cs typeface="+mn-cs"/>
      </a:defRPr>
    </a:lvl3pPr>
    <a:lvl4pPr marL="1512406" algn="l" defTabSz="1008270" rtl="0" eaLnBrk="1" latinLnBrk="0" hangingPunct="1">
      <a:defRPr sz="1323" kern="1200">
        <a:solidFill>
          <a:schemeClr val="tx1"/>
        </a:solidFill>
        <a:latin typeface="+mn-lt"/>
        <a:ea typeface="+mn-ea"/>
        <a:cs typeface="+mn-cs"/>
      </a:defRPr>
    </a:lvl4pPr>
    <a:lvl5pPr marL="2016542" algn="l" defTabSz="1008270" rtl="0" eaLnBrk="1" latinLnBrk="0" hangingPunct="1">
      <a:defRPr sz="1323" kern="1200">
        <a:solidFill>
          <a:schemeClr val="tx1"/>
        </a:solidFill>
        <a:latin typeface="+mn-lt"/>
        <a:ea typeface="+mn-ea"/>
        <a:cs typeface="+mn-cs"/>
      </a:defRPr>
    </a:lvl5pPr>
    <a:lvl6pPr marL="2520677" algn="l" defTabSz="1008270" rtl="0" eaLnBrk="1" latinLnBrk="0" hangingPunct="1">
      <a:defRPr sz="1323" kern="1200">
        <a:solidFill>
          <a:schemeClr val="tx1"/>
        </a:solidFill>
        <a:latin typeface="+mn-lt"/>
        <a:ea typeface="+mn-ea"/>
        <a:cs typeface="+mn-cs"/>
      </a:defRPr>
    </a:lvl6pPr>
    <a:lvl7pPr marL="3024812" algn="l" defTabSz="1008270" rtl="0" eaLnBrk="1" latinLnBrk="0" hangingPunct="1">
      <a:defRPr sz="1323" kern="1200">
        <a:solidFill>
          <a:schemeClr val="tx1"/>
        </a:solidFill>
        <a:latin typeface="+mn-lt"/>
        <a:ea typeface="+mn-ea"/>
        <a:cs typeface="+mn-cs"/>
      </a:defRPr>
    </a:lvl7pPr>
    <a:lvl8pPr marL="3528948" algn="l" defTabSz="1008270" rtl="0" eaLnBrk="1" latinLnBrk="0" hangingPunct="1">
      <a:defRPr sz="1323" kern="1200">
        <a:solidFill>
          <a:schemeClr val="tx1"/>
        </a:solidFill>
        <a:latin typeface="+mn-lt"/>
        <a:ea typeface="+mn-ea"/>
        <a:cs typeface="+mn-cs"/>
      </a:defRPr>
    </a:lvl8pPr>
    <a:lvl9pPr marL="4033083" algn="l" defTabSz="1008270" rtl="0" eaLnBrk="1" latinLnBrk="0" hangingPunct="1">
      <a:defRPr sz="132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572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1574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3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161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4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7548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5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772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6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437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204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8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08128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9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8343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628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35233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12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941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13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6899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14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8917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15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7924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16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8603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1467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18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28852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19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28347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72227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3099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22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9272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23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2286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24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8975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25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1323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26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12652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05311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28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2595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29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346779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30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89659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857250" y="1143000"/>
            <a:ext cx="51435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31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0627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4942" y="883861"/>
            <a:ext cx="6749654" cy="1880235"/>
          </a:xfrm>
        </p:spPr>
        <p:txBody>
          <a:bodyPr anchor="b"/>
          <a:lstStyle>
            <a:lvl1pPr algn="ctr">
              <a:defRPr sz="4429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4942" y="2836605"/>
            <a:ext cx="6749654" cy="1303913"/>
          </a:xfrm>
        </p:spPr>
        <p:txBody>
          <a:bodyPr/>
          <a:lstStyle>
            <a:lvl1pPr marL="0" indent="0" algn="ctr">
              <a:buNone/>
              <a:defRPr sz="1772"/>
            </a:lvl1pPr>
            <a:lvl2pPr marL="337505" indent="0" algn="ctr">
              <a:buNone/>
              <a:defRPr sz="1476"/>
            </a:lvl2pPr>
            <a:lvl3pPr marL="675010" indent="0" algn="ctr">
              <a:buNone/>
              <a:defRPr sz="1329"/>
            </a:lvl3pPr>
            <a:lvl4pPr marL="1012515" indent="0" algn="ctr">
              <a:buNone/>
              <a:defRPr sz="1181"/>
            </a:lvl4pPr>
            <a:lvl5pPr marL="1350020" indent="0" algn="ctr">
              <a:buNone/>
              <a:defRPr sz="1181"/>
            </a:lvl5pPr>
            <a:lvl6pPr marL="1687525" indent="0" algn="ctr">
              <a:buNone/>
              <a:defRPr sz="1181"/>
            </a:lvl6pPr>
            <a:lvl7pPr marL="2025030" indent="0" algn="ctr">
              <a:buNone/>
              <a:defRPr sz="1181"/>
            </a:lvl7pPr>
            <a:lvl8pPr marL="2362535" indent="0" algn="ctr">
              <a:buNone/>
              <a:defRPr sz="1181"/>
            </a:lvl8pPr>
            <a:lvl9pPr marL="2700040" indent="0" algn="ctr">
              <a:buNone/>
              <a:defRPr sz="1181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610145"/>
      </p:ext>
    </p:extLst>
  </p:cSld>
  <p:clrMapOvr>
    <a:masterClrMapping/>
  </p:clrMapOvr>
  <p:transition advClick="0"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630921"/>
      </p:ext>
    </p:extLst>
  </p:cSld>
  <p:clrMapOvr>
    <a:masterClrMapping/>
  </p:clrMapOvr>
  <p:transition advClick="0"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031" y="1346419"/>
            <a:ext cx="7762102" cy="2246530"/>
          </a:xfrm>
        </p:spPr>
        <p:txBody>
          <a:bodyPr anchor="b"/>
          <a:lstStyle>
            <a:lvl1pPr>
              <a:defRPr sz="4429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4031" y="3614203"/>
            <a:ext cx="7762102" cy="1181397"/>
          </a:xfrm>
        </p:spPr>
        <p:txBody>
          <a:bodyPr/>
          <a:lstStyle>
            <a:lvl1pPr marL="0" indent="0">
              <a:buNone/>
              <a:defRPr sz="1772">
                <a:solidFill>
                  <a:schemeClr val="tx1">
                    <a:tint val="75000"/>
                  </a:schemeClr>
                </a:solidFill>
              </a:defRPr>
            </a:lvl1pPr>
            <a:lvl2pPr marL="337505" indent="0">
              <a:buNone/>
              <a:defRPr sz="1476">
                <a:solidFill>
                  <a:schemeClr val="tx1">
                    <a:tint val="75000"/>
                  </a:schemeClr>
                </a:solidFill>
              </a:defRPr>
            </a:lvl2pPr>
            <a:lvl3pPr marL="675010" indent="0">
              <a:buNone/>
              <a:defRPr sz="1329">
                <a:solidFill>
                  <a:schemeClr val="tx1">
                    <a:tint val="75000"/>
                  </a:schemeClr>
                </a:solidFill>
              </a:defRPr>
            </a:lvl3pPr>
            <a:lvl4pPr marL="1012515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4pPr>
            <a:lvl5pPr marL="1350020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5pPr>
            <a:lvl6pPr marL="1687525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6pPr>
            <a:lvl7pPr marL="2025030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7pPr>
            <a:lvl8pPr marL="2362535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8pPr>
            <a:lvl9pPr marL="2700040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2047684"/>
      </p:ext>
    </p:extLst>
  </p:cSld>
  <p:clrMapOvr>
    <a:masterClrMapping/>
  </p:clrMapOvr>
  <p:transition advClick="0"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8718" y="1437680"/>
            <a:ext cx="3824804" cy="342667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56016" y="1437680"/>
            <a:ext cx="3824804" cy="342667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383985"/>
      </p:ext>
    </p:extLst>
  </p:cSld>
  <p:clrMapOvr>
    <a:masterClrMapping/>
  </p:clrMapOvr>
  <p:transition advClick="0"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0" y="287536"/>
            <a:ext cx="7762102" cy="1043881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9891" y="1323916"/>
            <a:ext cx="3807226" cy="648831"/>
          </a:xfrm>
        </p:spPr>
        <p:txBody>
          <a:bodyPr anchor="b"/>
          <a:lstStyle>
            <a:lvl1pPr marL="0" indent="0">
              <a:buNone/>
              <a:defRPr sz="1772" b="1"/>
            </a:lvl1pPr>
            <a:lvl2pPr marL="337505" indent="0">
              <a:buNone/>
              <a:defRPr sz="1476" b="1"/>
            </a:lvl2pPr>
            <a:lvl3pPr marL="675010" indent="0">
              <a:buNone/>
              <a:defRPr sz="1329" b="1"/>
            </a:lvl3pPr>
            <a:lvl4pPr marL="1012515" indent="0">
              <a:buNone/>
              <a:defRPr sz="1181" b="1"/>
            </a:lvl4pPr>
            <a:lvl5pPr marL="1350020" indent="0">
              <a:buNone/>
              <a:defRPr sz="1181" b="1"/>
            </a:lvl5pPr>
            <a:lvl6pPr marL="1687525" indent="0">
              <a:buNone/>
              <a:defRPr sz="1181" b="1"/>
            </a:lvl6pPr>
            <a:lvl7pPr marL="2025030" indent="0">
              <a:buNone/>
              <a:defRPr sz="1181" b="1"/>
            </a:lvl7pPr>
            <a:lvl8pPr marL="2362535" indent="0">
              <a:buNone/>
              <a:defRPr sz="1181" b="1"/>
            </a:lvl8pPr>
            <a:lvl9pPr marL="2700040" indent="0">
              <a:buNone/>
              <a:defRPr sz="1181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891" y="1972747"/>
            <a:ext cx="3807226" cy="290161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6016" y="1323916"/>
            <a:ext cx="3825976" cy="648831"/>
          </a:xfrm>
        </p:spPr>
        <p:txBody>
          <a:bodyPr anchor="b"/>
          <a:lstStyle>
            <a:lvl1pPr marL="0" indent="0">
              <a:buNone/>
              <a:defRPr sz="1772" b="1"/>
            </a:lvl1pPr>
            <a:lvl2pPr marL="337505" indent="0">
              <a:buNone/>
              <a:defRPr sz="1476" b="1"/>
            </a:lvl2pPr>
            <a:lvl3pPr marL="675010" indent="0">
              <a:buNone/>
              <a:defRPr sz="1329" b="1"/>
            </a:lvl3pPr>
            <a:lvl4pPr marL="1012515" indent="0">
              <a:buNone/>
              <a:defRPr sz="1181" b="1"/>
            </a:lvl4pPr>
            <a:lvl5pPr marL="1350020" indent="0">
              <a:buNone/>
              <a:defRPr sz="1181" b="1"/>
            </a:lvl5pPr>
            <a:lvl6pPr marL="1687525" indent="0">
              <a:buNone/>
              <a:defRPr sz="1181" b="1"/>
            </a:lvl6pPr>
            <a:lvl7pPr marL="2025030" indent="0">
              <a:buNone/>
              <a:defRPr sz="1181" b="1"/>
            </a:lvl7pPr>
            <a:lvl8pPr marL="2362535" indent="0">
              <a:buNone/>
              <a:defRPr sz="1181" b="1"/>
            </a:lvl8pPr>
            <a:lvl9pPr marL="2700040" indent="0">
              <a:buNone/>
              <a:defRPr sz="1181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56016" y="1972747"/>
            <a:ext cx="3825976" cy="290161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688794"/>
      </p:ext>
    </p:extLst>
  </p:cSld>
  <p:clrMapOvr>
    <a:masterClrMapping/>
  </p:clrMapOvr>
  <p:transition advClick="0"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515759"/>
      </p:ext>
    </p:extLst>
  </p:cSld>
  <p:clrMapOvr>
    <a:masterClrMapping/>
  </p:clrMapOvr>
  <p:transition advClick="0"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134438"/>
      </p:ext>
    </p:extLst>
  </p:cSld>
  <p:clrMapOvr>
    <a:masterClrMapping/>
  </p:clrMapOvr>
  <p:transition advClick="0"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1" y="360045"/>
            <a:ext cx="2902585" cy="1260158"/>
          </a:xfrm>
        </p:spPr>
        <p:txBody>
          <a:bodyPr anchor="b"/>
          <a:lstStyle>
            <a:lvl1pPr>
              <a:defRPr sz="2362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5976" y="777597"/>
            <a:ext cx="4556016" cy="3837980"/>
          </a:xfrm>
        </p:spPr>
        <p:txBody>
          <a:bodyPr/>
          <a:lstStyle>
            <a:lvl1pPr>
              <a:defRPr sz="2362"/>
            </a:lvl1pPr>
            <a:lvl2pPr>
              <a:defRPr sz="2067"/>
            </a:lvl2pPr>
            <a:lvl3pPr>
              <a:defRPr sz="1772"/>
            </a:lvl3pPr>
            <a:lvl4pPr>
              <a:defRPr sz="1476"/>
            </a:lvl4pPr>
            <a:lvl5pPr>
              <a:defRPr sz="1476"/>
            </a:lvl5pPr>
            <a:lvl6pPr>
              <a:defRPr sz="1476"/>
            </a:lvl6pPr>
            <a:lvl7pPr>
              <a:defRPr sz="1476"/>
            </a:lvl7pPr>
            <a:lvl8pPr>
              <a:defRPr sz="1476"/>
            </a:lvl8pPr>
            <a:lvl9pPr>
              <a:defRPr sz="1476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891" y="1620202"/>
            <a:ext cx="2902585" cy="3001626"/>
          </a:xfrm>
        </p:spPr>
        <p:txBody>
          <a:bodyPr/>
          <a:lstStyle>
            <a:lvl1pPr marL="0" indent="0">
              <a:buNone/>
              <a:defRPr sz="1181"/>
            </a:lvl1pPr>
            <a:lvl2pPr marL="337505" indent="0">
              <a:buNone/>
              <a:defRPr sz="1033"/>
            </a:lvl2pPr>
            <a:lvl3pPr marL="675010" indent="0">
              <a:buNone/>
              <a:defRPr sz="886"/>
            </a:lvl3pPr>
            <a:lvl4pPr marL="1012515" indent="0">
              <a:buNone/>
              <a:defRPr sz="738"/>
            </a:lvl4pPr>
            <a:lvl5pPr marL="1350020" indent="0">
              <a:buNone/>
              <a:defRPr sz="738"/>
            </a:lvl5pPr>
            <a:lvl6pPr marL="1687525" indent="0">
              <a:buNone/>
              <a:defRPr sz="738"/>
            </a:lvl6pPr>
            <a:lvl7pPr marL="2025030" indent="0">
              <a:buNone/>
              <a:defRPr sz="738"/>
            </a:lvl7pPr>
            <a:lvl8pPr marL="2362535" indent="0">
              <a:buNone/>
              <a:defRPr sz="738"/>
            </a:lvl8pPr>
            <a:lvl9pPr marL="2700040" indent="0">
              <a:buNone/>
              <a:defRPr sz="738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518325"/>
      </p:ext>
    </p:extLst>
  </p:cSld>
  <p:clrMapOvr>
    <a:masterClrMapping/>
  </p:clrMapOvr>
  <p:transition advClick="0"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1" y="360045"/>
            <a:ext cx="2902585" cy="1260158"/>
          </a:xfrm>
        </p:spPr>
        <p:txBody>
          <a:bodyPr anchor="b"/>
          <a:lstStyle>
            <a:lvl1pPr>
              <a:defRPr sz="2362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25976" y="777597"/>
            <a:ext cx="4556016" cy="3837980"/>
          </a:xfrm>
        </p:spPr>
        <p:txBody>
          <a:bodyPr anchor="t"/>
          <a:lstStyle>
            <a:lvl1pPr marL="0" indent="0">
              <a:buNone/>
              <a:defRPr sz="2362"/>
            </a:lvl1pPr>
            <a:lvl2pPr marL="337505" indent="0">
              <a:buNone/>
              <a:defRPr sz="2067"/>
            </a:lvl2pPr>
            <a:lvl3pPr marL="675010" indent="0">
              <a:buNone/>
              <a:defRPr sz="1772"/>
            </a:lvl3pPr>
            <a:lvl4pPr marL="1012515" indent="0">
              <a:buNone/>
              <a:defRPr sz="1476"/>
            </a:lvl4pPr>
            <a:lvl5pPr marL="1350020" indent="0">
              <a:buNone/>
              <a:defRPr sz="1476"/>
            </a:lvl5pPr>
            <a:lvl6pPr marL="1687525" indent="0">
              <a:buNone/>
              <a:defRPr sz="1476"/>
            </a:lvl6pPr>
            <a:lvl7pPr marL="2025030" indent="0">
              <a:buNone/>
              <a:defRPr sz="1476"/>
            </a:lvl7pPr>
            <a:lvl8pPr marL="2362535" indent="0">
              <a:buNone/>
              <a:defRPr sz="1476"/>
            </a:lvl8pPr>
            <a:lvl9pPr marL="2700040" indent="0">
              <a:buNone/>
              <a:defRPr sz="1476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891" y="1620202"/>
            <a:ext cx="2902585" cy="3001626"/>
          </a:xfrm>
        </p:spPr>
        <p:txBody>
          <a:bodyPr/>
          <a:lstStyle>
            <a:lvl1pPr marL="0" indent="0">
              <a:buNone/>
              <a:defRPr sz="1181"/>
            </a:lvl1pPr>
            <a:lvl2pPr marL="337505" indent="0">
              <a:buNone/>
              <a:defRPr sz="1033"/>
            </a:lvl2pPr>
            <a:lvl3pPr marL="675010" indent="0">
              <a:buNone/>
              <a:defRPr sz="886"/>
            </a:lvl3pPr>
            <a:lvl4pPr marL="1012515" indent="0">
              <a:buNone/>
              <a:defRPr sz="738"/>
            </a:lvl4pPr>
            <a:lvl5pPr marL="1350020" indent="0">
              <a:buNone/>
              <a:defRPr sz="738"/>
            </a:lvl5pPr>
            <a:lvl6pPr marL="1687525" indent="0">
              <a:buNone/>
              <a:defRPr sz="738"/>
            </a:lvl6pPr>
            <a:lvl7pPr marL="2025030" indent="0">
              <a:buNone/>
              <a:defRPr sz="738"/>
            </a:lvl7pPr>
            <a:lvl8pPr marL="2362535" indent="0">
              <a:buNone/>
              <a:defRPr sz="738"/>
            </a:lvl8pPr>
            <a:lvl9pPr marL="2700040" indent="0">
              <a:buNone/>
              <a:defRPr sz="738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100500"/>
      </p:ext>
    </p:extLst>
  </p:cSld>
  <p:clrMapOvr>
    <a:masterClrMapping/>
  </p:clrMapOvr>
  <p:transition advClick="0"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7677136"/>
      </p:ext>
    </p:extLst>
  </p:cSld>
  <p:clrMapOvr>
    <a:masterClrMapping/>
  </p:clrMapOvr>
  <p:transition advClick="0"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0295" y="287536"/>
            <a:ext cx="1940525" cy="457682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8718" y="287536"/>
            <a:ext cx="5709082" cy="4576822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422978"/>
      </p:ext>
    </p:extLst>
  </p:cSld>
  <p:clrMapOvr>
    <a:masterClrMapping/>
  </p:clrMapOvr>
  <p:transition advClick="0"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4942" y="883861"/>
            <a:ext cx="6749654" cy="1880235"/>
          </a:xfrm>
        </p:spPr>
        <p:txBody>
          <a:bodyPr anchor="b"/>
          <a:lstStyle>
            <a:lvl1pPr algn="ctr">
              <a:defRPr sz="4429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4942" y="2836605"/>
            <a:ext cx="6749654" cy="1303913"/>
          </a:xfrm>
        </p:spPr>
        <p:txBody>
          <a:bodyPr/>
          <a:lstStyle>
            <a:lvl1pPr marL="0" indent="0" algn="ctr">
              <a:buNone/>
              <a:defRPr sz="1772"/>
            </a:lvl1pPr>
            <a:lvl2pPr marL="337505" indent="0" algn="ctr">
              <a:buNone/>
              <a:defRPr sz="1476"/>
            </a:lvl2pPr>
            <a:lvl3pPr marL="675010" indent="0" algn="ctr">
              <a:buNone/>
              <a:defRPr sz="1329"/>
            </a:lvl3pPr>
            <a:lvl4pPr marL="1012515" indent="0" algn="ctr">
              <a:buNone/>
              <a:defRPr sz="1181"/>
            </a:lvl4pPr>
            <a:lvl5pPr marL="1350020" indent="0" algn="ctr">
              <a:buNone/>
              <a:defRPr sz="1181"/>
            </a:lvl5pPr>
            <a:lvl6pPr marL="1687525" indent="0" algn="ctr">
              <a:buNone/>
              <a:defRPr sz="1181"/>
            </a:lvl6pPr>
            <a:lvl7pPr marL="2025030" indent="0" algn="ctr">
              <a:buNone/>
              <a:defRPr sz="1181"/>
            </a:lvl7pPr>
            <a:lvl8pPr marL="2362535" indent="0" algn="ctr">
              <a:buNone/>
              <a:defRPr sz="1181"/>
            </a:lvl8pPr>
            <a:lvl9pPr marL="2700040" indent="0" algn="ctr">
              <a:buNone/>
              <a:defRPr sz="1181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894978"/>
      </p:ext>
    </p:extLst>
  </p:cSld>
  <p:clrMapOvr>
    <a:masterClrMapping/>
  </p:clrMapOvr>
  <p:transition advClick="0" advTm="11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8669113"/>
      </p:ext>
    </p:extLst>
  </p:cSld>
  <p:clrMapOvr>
    <a:masterClrMapping/>
  </p:clrMapOvr>
  <p:transition advClick="0" advTm="11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4031" y="1346419"/>
            <a:ext cx="7762102" cy="2246530"/>
          </a:xfrm>
        </p:spPr>
        <p:txBody>
          <a:bodyPr anchor="b"/>
          <a:lstStyle>
            <a:lvl1pPr>
              <a:defRPr sz="4429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4031" y="3614203"/>
            <a:ext cx="7762102" cy="1181397"/>
          </a:xfrm>
        </p:spPr>
        <p:txBody>
          <a:bodyPr/>
          <a:lstStyle>
            <a:lvl1pPr marL="0" indent="0">
              <a:buNone/>
              <a:defRPr sz="1772">
                <a:solidFill>
                  <a:schemeClr val="tx1">
                    <a:tint val="75000"/>
                  </a:schemeClr>
                </a:solidFill>
              </a:defRPr>
            </a:lvl1pPr>
            <a:lvl2pPr marL="337505" indent="0">
              <a:buNone/>
              <a:defRPr sz="1476">
                <a:solidFill>
                  <a:schemeClr val="tx1">
                    <a:tint val="75000"/>
                  </a:schemeClr>
                </a:solidFill>
              </a:defRPr>
            </a:lvl2pPr>
            <a:lvl3pPr marL="675010" indent="0">
              <a:buNone/>
              <a:defRPr sz="1329">
                <a:solidFill>
                  <a:schemeClr val="tx1">
                    <a:tint val="75000"/>
                  </a:schemeClr>
                </a:solidFill>
              </a:defRPr>
            </a:lvl3pPr>
            <a:lvl4pPr marL="1012515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4pPr>
            <a:lvl5pPr marL="1350020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5pPr>
            <a:lvl6pPr marL="1687525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6pPr>
            <a:lvl7pPr marL="2025030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7pPr>
            <a:lvl8pPr marL="2362535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8pPr>
            <a:lvl9pPr marL="2700040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5372"/>
      </p:ext>
    </p:extLst>
  </p:cSld>
  <p:clrMapOvr>
    <a:masterClrMapping/>
  </p:clrMapOvr>
  <p:transition advClick="0" advTm="11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8718" y="1437680"/>
            <a:ext cx="3824804" cy="342667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56016" y="1437680"/>
            <a:ext cx="3824804" cy="342667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4719757"/>
      </p:ext>
    </p:extLst>
  </p:cSld>
  <p:clrMapOvr>
    <a:masterClrMapping/>
  </p:clrMapOvr>
  <p:transition advClick="0" advTm="11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0" y="287536"/>
            <a:ext cx="7762102" cy="1043881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9891" y="1323916"/>
            <a:ext cx="3807226" cy="648831"/>
          </a:xfrm>
        </p:spPr>
        <p:txBody>
          <a:bodyPr anchor="b"/>
          <a:lstStyle>
            <a:lvl1pPr marL="0" indent="0">
              <a:buNone/>
              <a:defRPr sz="1772" b="1"/>
            </a:lvl1pPr>
            <a:lvl2pPr marL="337505" indent="0">
              <a:buNone/>
              <a:defRPr sz="1476" b="1"/>
            </a:lvl2pPr>
            <a:lvl3pPr marL="675010" indent="0">
              <a:buNone/>
              <a:defRPr sz="1329" b="1"/>
            </a:lvl3pPr>
            <a:lvl4pPr marL="1012515" indent="0">
              <a:buNone/>
              <a:defRPr sz="1181" b="1"/>
            </a:lvl4pPr>
            <a:lvl5pPr marL="1350020" indent="0">
              <a:buNone/>
              <a:defRPr sz="1181" b="1"/>
            </a:lvl5pPr>
            <a:lvl6pPr marL="1687525" indent="0">
              <a:buNone/>
              <a:defRPr sz="1181" b="1"/>
            </a:lvl6pPr>
            <a:lvl7pPr marL="2025030" indent="0">
              <a:buNone/>
              <a:defRPr sz="1181" b="1"/>
            </a:lvl7pPr>
            <a:lvl8pPr marL="2362535" indent="0">
              <a:buNone/>
              <a:defRPr sz="1181" b="1"/>
            </a:lvl8pPr>
            <a:lvl9pPr marL="2700040" indent="0">
              <a:buNone/>
              <a:defRPr sz="1181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891" y="1972747"/>
            <a:ext cx="3807226" cy="290161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6016" y="1323916"/>
            <a:ext cx="3825976" cy="648831"/>
          </a:xfrm>
        </p:spPr>
        <p:txBody>
          <a:bodyPr anchor="b"/>
          <a:lstStyle>
            <a:lvl1pPr marL="0" indent="0">
              <a:buNone/>
              <a:defRPr sz="1772" b="1"/>
            </a:lvl1pPr>
            <a:lvl2pPr marL="337505" indent="0">
              <a:buNone/>
              <a:defRPr sz="1476" b="1"/>
            </a:lvl2pPr>
            <a:lvl3pPr marL="675010" indent="0">
              <a:buNone/>
              <a:defRPr sz="1329" b="1"/>
            </a:lvl3pPr>
            <a:lvl4pPr marL="1012515" indent="0">
              <a:buNone/>
              <a:defRPr sz="1181" b="1"/>
            </a:lvl4pPr>
            <a:lvl5pPr marL="1350020" indent="0">
              <a:buNone/>
              <a:defRPr sz="1181" b="1"/>
            </a:lvl5pPr>
            <a:lvl6pPr marL="1687525" indent="0">
              <a:buNone/>
              <a:defRPr sz="1181" b="1"/>
            </a:lvl6pPr>
            <a:lvl7pPr marL="2025030" indent="0">
              <a:buNone/>
              <a:defRPr sz="1181" b="1"/>
            </a:lvl7pPr>
            <a:lvl8pPr marL="2362535" indent="0">
              <a:buNone/>
              <a:defRPr sz="1181" b="1"/>
            </a:lvl8pPr>
            <a:lvl9pPr marL="2700040" indent="0">
              <a:buNone/>
              <a:defRPr sz="1181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56016" y="1972747"/>
            <a:ext cx="3825976" cy="290161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923859"/>
      </p:ext>
    </p:extLst>
  </p:cSld>
  <p:clrMapOvr>
    <a:masterClrMapping/>
  </p:clrMapOvr>
  <p:transition advClick="0" advTm="11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73289"/>
      </p:ext>
    </p:extLst>
  </p:cSld>
  <p:clrMapOvr>
    <a:masterClrMapping/>
  </p:clrMapOvr>
  <p:transition advClick="0" advTm="11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3504883"/>
      </p:ext>
    </p:extLst>
  </p:cSld>
  <p:clrMapOvr>
    <a:masterClrMapping/>
  </p:clrMapOvr>
  <p:transition advClick="0" advTm="11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1" y="360045"/>
            <a:ext cx="2902585" cy="1260158"/>
          </a:xfrm>
        </p:spPr>
        <p:txBody>
          <a:bodyPr anchor="b"/>
          <a:lstStyle>
            <a:lvl1pPr>
              <a:defRPr sz="2362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5976" y="777597"/>
            <a:ext cx="4556016" cy="3837980"/>
          </a:xfrm>
        </p:spPr>
        <p:txBody>
          <a:bodyPr/>
          <a:lstStyle>
            <a:lvl1pPr>
              <a:defRPr sz="2362"/>
            </a:lvl1pPr>
            <a:lvl2pPr>
              <a:defRPr sz="2067"/>
            </a:lvl2pPr>
            <a:lvl3pPr>
              <a:defRPr sz="1772"/>
            </a:lvl3pPr>
            <a:lvl4pPr>
              <a:defRPr sz="1476"/>
            </a:lvl4pPr>
            <a:lvl5pPr>
              <a:defRPr sz="1476"/>
            </a:lvl5pPr>
            <a:lvl6pPr>
              <a:defRPr sz="1476"/>
            </a:lvl6pPr>
            <a:lvl7pPr>
              <a:defRPr sz="1476"/>
            </a:lvl7pPr>
            <a:lvl8pPr>
              <a:defRPr sz="1476"/>
            </a:lvl8pPr>
            <a:lvl9pPr>
              <a:defRPr sz="1476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891" y="1620202"/>
            <a:ext cx="2902585" cy="3001626"/>
          </a:xfrm>
        </p:spPr>
        <p:txBody>
          <a:bodyPr/>
          <a:lstStyle>
            <a:lvl1pPr marL="0" indent="0">
              <a:buNone/>
              <a:defRPr sz="1181"/>
            </a:lvl1pPr>
            <a:lvl2pPr marL="337505" indent="0">
              <a:buNone/>
              <a:defRPr sz="1033"/>
            </a:lvl2pPr>
            <a:lvl3pPr marL="675010" indent="0">
              <a:buNone/>
              <a:defRPr sz="886"/>
            </a:lvl3pPr>
            <a:lvl4pPr marL="1012515" indent="0">
              <a:buNone/>
              <a:defRPr sz="738"/>
            </a:lvl4pPr>
            <a:lvl5pPr marL="1350020" indent="0">
              <a:buNone/>
              <a:defRPr sz="738"/>
            </a:lvl5pPr>
            <a:lvl6pPr marL="1687525" indent="0">
              <a:buNone/>
              <a:defRPr sz="738"/>
            </a:lvl6pPr>
            <a:lvl7pPr marL="2025030" indent="0">
              <a:buNone/>
              <a:defRPr sz="738"/>
            </a:lvl7pPr>
            <a:lvl8pPr marL="2362535" indent="0">
              <a:buNone/>
              <a:defRPr sz="738"/>
            </a:lvl8pPr>
            <a:lvl9pPr marL="2700040" indent="0">
              <a:buNone/>
              <a:defRPr sz="738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069796"/>
      </p:ext>
    </p:extLst>
  </p:cSld>
  <p:clrMapOvr>
    <a:masterClrMapping/>
  </p:clrMapOvr>
  <p:transition advClick="0" advTm="11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9891" y="360045"/>
            <a:ext cx="2902585" cy="1260158"/>
          </a:xfrm>
        </p:spPr>
        <p:txBody>
          <a:bodyPr anchor="b"/>
          <a:lstStyle>
            <a:lvl1pPr>
              <a:defRPr sz="2362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25976" y="777597"/>
            <a:ext cx="4556016" cy="3837980"/>
          </a:xfrm>
        </p:spPr>
        <p:txBody>
          <a:bodyPr anchor="t"/>
          <a:lstStyle>
            <a:lvl1pPr marL="0" indent="0">
              <a:buNone/>
              <a:defRPr sz="2362"/>
            </a:lvl1pPr>
            <a:lvl2pPr marL="337505" indent="0">
              <a:buNone/>
              <a:defRPr sz="2067"/>
            </a:lvl2pPr>
            <a:lvl3pPr marL="675010" indent="0">
              <a:buNone/>
              <a:defRPr sz="1772"/>
            </a:lvl3pPr>
            <a:lvl4pPr marL="1012515" indent="0">
              <a:buNone/>
              <a:defRPr sz="1476"/>
            </a:lvl4pPr>
            <a:lvl5pPr marL="1350020" indent="0">
              <a:buNone/>
              <a:defRPr sz="1476"/>
            </a:lvl5pPr>
            <a:lvl6pPr marL="1687525" indent="0">
              <a:buNone/>
              <a:defRPr sz="1476"/>
            </a:lvl6pPr>
            <a:lvl7pPr marL="2025030" indent="0">
              <a:buNone/>
              <a:defRPr sz="1476"/>
            </a:lvl7pPr>
            <a:lvl8pPr marL="2362535" indent="0">
              <a:buNone/>
              <a:defRPr sz="1476"/>
            </a:lvl8pPr>
            <a:lvl9pPr marL="2700040" indent="0">
              <a:buNone/>
              <a:defRPr sz="1476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891" y="1620202"/>
            <a:ext cx="2902585" cy="3001626"/>
          </a:xfrm>
        </p:spPr>
        <p:txBody>
          <a:bodyPr/>
          <a:lstStyle>
            <a:lvl1pPr marL="0" indent="0">
              <a:buNone/>
              <a:defRPr sz="1181"/>
            </a:lvl1pPr>
            <a:lvl2pPr marL="337505" indent="0">
              <a:buNone/>
              <a:defRPr sz="1033"/>
            </a:lvl2pPr>
            <a:lvl3pPr marL="675010" indent="0">
              <a:buNone/>
              <a:defRPr sz="886"/>
            </a:lvl3pPr>
            <a:lvl4pPr marL="1012515" indent="0">
              <a:buNone/>
              <a:defRPr sz="738"/>
            </a:lvl4pPr>
            <a:lvl5pPr marL="1350020" indent="0">
              <a:buNone/>
              <a:defRPr sz="738"/>
            </a:lvl5pPr>
            <a:lvl6pPr marL="1687525" indent="0">
              <a:buNone/>
              <a:defRPr sz="738"/>
            </a:lvl6pPr>
            <a:lvl7pPr marL="2025030" indent="0">
              <a:buNone/>
              <a:defRPr sz="738"/>
            </a:lvl7pPr>
            <a:lvl8pPr marL="2362535" indent="0">
              <a:buNone/>
              <a:defRPr sz="738"/>
            </a:lvl8pPr>
            <a:lvl9pPr marL="2700040" indent="0">
              <a:buNone/>
              <a:defRPr sz="738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879368"/>
      </p:ext>
    </p:extLst>
  </p:cSld>
  <p:clrMapOvr>
    <a:masterClrMapping/>
  </p:clrMapOvr>
  <p:transition advClick="0" advTm="11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588318"/>
      </p:ext>
    </p:extLst>
  </p:cSld>
  <p:clrMapOvr>
    <a:masterClrMapping/>
  </p:clrMapOvr>
  <p:transition advClick="0" advTm="11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0295" y="287536"/>
            <a:ext cx="1940525" cy="457682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8718" y="287536"/>
            <a:ext cx="5709082" cy="4576822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1CD71-05E2-4918-A67F-D129E682D0D6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D6DEA-369B-4E75-9939-9030780B741F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7515033"/>
      </p:ext>
    </p:extLst>
  </p:cSld>
  <p:clrMapOvr>
    <a:masterClrMapping/>
  </p:clrMapOvr>
  <p:transition advClick="0" advTm="11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8718" y="287536"/>
            <a:ext cx="7762102" cy="1043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8718" y="1437680"/>
            <a:ext cx="7762102" cy="3426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8718" y="5005626"/>
            <a:ext cx="2024896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3101"/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433101"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81097" y="5005626"/>
            <a:ext cx="3037344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3101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55924" y="5005626"/>
            <a:ext cx="2024896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3101"/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433101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287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  <p:sldLayoutId id="2147483752" r:id="rId7"/>
    <p:sldLayoutId id="2147483753" r:id="rId8"/>
    <p:sldLayoutId id="2147483754" r:id="rId9"/>
    <p:sldLayoutId id="2147483755" r:id="rId10"/>
    <p:sldLayoutId id="2147483756" r:id="rId11"/>
  </p:sldLayoutIdLst>
  <p:transition advClick="0" advTm="11000"/>
  <p:txStyles>
    <p:titleStyle>
      <a:lvl1pPr algn="l" defTabSz="675010" rtl="0" eaLnBrk="1" latinLnBrk="0" hangingPunct="1">
        <a:lnSpc>
          <a:spcPct val="90000"/>
        </a:lnSpc>
        <a:spcBef>
          <a:spcPct val="0"/>
        </a:spcBef>
        <a:buNone/>
        <a:defRPr sz="324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8753" indent="-168753" algn="l" defTabSz="675010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067" kern="1200">
          <a:solidFill>
            <a:schemeClr val="tx1"/>
          </a:solidFill>
          <a:latin typeface="+mn-lt"/>
          <a:ea typeface="+mn-ea"/>
          <a:cs typeface="+mn-cs"/>
        </a:defRPr>
      </a:lvl1pPr>
      <a:lvl2pPr marL="506258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2pPr>
      <a:lvl3pPr marL="843763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476" kern="1200">
          <a:solidFill>
            <a:schemeClr val="tx1"/>
          </a:solidFill>
          <a:latin typeface="+mn-lt"/>
          <a:ea typeface="+mn-ea"/>
          <a:cs typeface="+mn-cs"/>
        </a:defRPr>
      </a:lvl3pPr>
      <a:lvl4pPr marL="1181268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9" kern="1200">
          <a:solidFill>
            <a:schemeClr val="tx1"/>
          </a:solidFill>
          <a:latin typeface="+mn-lt"/>
          <a:ea typeface="+mn-ea"/>
          <a:cs typeface="+mn-cs"/>
        </a:defRPr>
      </a:lvl4pPr>
      <a:lvl5pPr marL="1518773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9" kern="1200">
          <a:solidFill>
            <a:schemeClr val="tx1"/>
          </a:solidFill>
          <a:latin typeface="+mn-lt"/>
          <a:ea typeface="+mn-ea"/>
          <a:cs typeface="+mn-cs"/>
        </a:defRPr>
      </a:lvl5pPr>
      <a:lvl6pPr marL="1856278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9" kern="1200">
          <a:solidFill>
            <a:schemeClr val="tx1"/>
          </a:solidFill>
          <a:latin typeface="+mn-lt"/>
          <a:ea typeface="+mn-ea"/>
          <a:cs typeface="+mn-cs"/>
        </a:defRPr>
      </a:lvl6pPr>
      <a:lvl7pPr marL="2193783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9" kern="1200">
          <a:solidFill>
            <a:schemeClr val="tx1"/>
          </a:solidFill>
          <a:latin typeface="+mn-lt"/>
          <a:ea typeface="+mn-ea"/>
          <a:cs typeface="+mn-cs"/>
        </a:defRPr>
      </a:lvl7pPr>
      <a:lvl8pPr marL="2531288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9" kern="1200">
          <a:solidFill>
            <a:schemeClr val="tx1"/>
          </a:solidFill>
          <a:latin typeface="+mn-lt"/>
          <a:ea typeface="+mn-ea"/>
          <a:cs typeface="+mn-cs"/>
        </a:defRPr>
      </a:lvl8pPr>
      <a:lvl9pPr marL="2868793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1pPr>
      <a:lvl2pPr marL="337505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2pPr>
      <a:lvl3pPr marL="675010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3pPr>
      <a:lvl4pPr marL="1012515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4pPr>
      <a:lvl5pPr marL="1350020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5pPr>
      <a:lvl6pPr marL="1687525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6pPr>
      <a:lvl7pPr marL="2025030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7pPr>
      <a:lvl8pPr marL="2362535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8pPr>
      <a:lvl9pPr marL="2700040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>
            <a:alpha val="3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18718" y="287536"/>
            <a:ext cx="7762102" cy="1043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8718" y="1437680"/>
            <a:ext cx="7762102" cy="3426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8718" y="5005626"/>
            <a:ext cx="2024896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8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3101"/>
            <a:fld id="{6DD10371-644E-4163-893E-D602987E6317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433101"/>
              <a:t>10/07/2017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81097" y="5005626"/>
            <a:ext cx="3037344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8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3101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55924" y="5005626"/>
            <a:ext cx="2024896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8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3101"/>
            <a:fld id="{715311B9-6A58-4050-81AE-81F8E88ABC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433101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8282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</p:sldLayoutIdLst>
  <p:transition advClick="0" advTm="11000"/>
  <p:txStyles>
    <p:titleStyle>
      <a:lvl1pPr algn="l" defTabSz="675010" rtl="0" eaLnBrk="1" latinLnBrk="0" hangingPunct="1">
        <a:lnSpc>
          <a:spcPct val="90000"/>
        </a:lnSpc>
        <a:spcBef>
          <a:spcPct val="0"/>
        </a:spcBef>
        <a:buNone/>
        <a:defRPr sz="324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8753" indent="-168753" algn="l" defTabSz="675010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067" kern="1200">
          <a:solidFill>
            <a:schemeClr val="tx1"/>
          </a:solidFill>
          <a:latin typeface="+mn-lt"/>
          <a:ea typeface="+mn-ea"/>
          <a:cs typeface="+mn-cs"/>
        </a:defRPr>
      </a:lvl1pPr>
      <a:lvl2pPr marL="506258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2pPr>
      <a:lvl3pPr marL="843763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476" kern="1200">
          <a:solidFill>
            <a:schemeClr val="tx1"/>
          </a:solidFill>
          <a:latin typeface="+mn-lt"/>
          <a:ea typeface="+mn-ea"/>
          <a:cs typeface="+mn-cs"/>
        </a:defRPr>
      </a:lvl3pPr>
      <a:lvl4pPr marL="1181268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9" kern="1200">
          <a:solidFill>
            <a:schemeClr val="tx1"/>
          </a:solidFill>
          <a:latin typeface="+mn-lt"/>
          <a:ea typeface="+mn-ea"/>
          <a:cs typeface="+mn-cs"/>
        </a:defRPr>
      </a:lvl4pPr>
      <a:lvl5pPr marL="1518773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9" kern="1200">
          <a:solidFill>
            <a:schemeClr val="tx1"/>
          </a:solidFill>
          <a:latin typeface="+mn-lt"/>
          <a:ea typeface="+mn-ea"/>
          <a:cs typeface="+mn-cs"/>
        </a:defRPr>
      </a:lvl5pPr>
      <a:lvl6pPr marL="1856278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9" kern="1200">
          <a:solidFill>
            <a:schemeClr val="tx1"/>
          </a:solidFill>
          <a:latin typeface="+mn-lt"/>
          <a:ea typeface="+mn-ea"/>
          <a:cs typeface="+mn-cs"/>
        </a:defRPr>
      </a:lvl6pPr>
      <a:lvl7pPr marL="2193783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9" kern="1200">
          <a:solidFill>
            <a:schemeClr val="tx1"/>
          </a:solidFill>
          <a:latin typeface="+mn-lt"/>
          <a:ea typeface="+mn-ea"/>
          <a:cs typeface="+mn-cs"/>
        </a:defRPr>
      </a:lvl7pPr>
      <a:lvl8pPr marL="2531288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9" kern="1200">
          <a:solidFill>
            <a:schemeClr val="tx1"/>
          </a:solidFill>
          <a:latin typeface="+mn-lt"/>
          <a:ea typeface="+mn-ea"/>
          <a:cs typeface="+mn-cs"/>
        </a:defRPr>
      </a:lvl8pPr>
      <a:lvl9pPr marL="2868793" indent="-168753" algn="l" defTabSz="675010" rtl="0" eaLnBrk="1" latinLnBrk="0" hangingPunct="1">
        <a:lnSpc>
          <a:spcPct val="90000"/>
        </a:lnSpc>
        <a:spcBef>
          <a:spcPts val="369"/>
        </a:spcBef>
        <a:buFont typeface="Arial" panose="020B0604020202020204" pitchFamily="34" charset="0"/>
        <a:buChar char="•"/>
        <a:defRPr sz="132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1pPr>
      <a:lvl2pPr marL="337505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2pPr>
      <a:lvl3pPr marL="675010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3pPr>
      <a:lvl4pPr marL="1012515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4pPr>
      <a:lvl5pPr marL="1350020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5pPr>
      <a:lvl6pPr marL="1687525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6pPr>
      <a:lvl7pPr marL="2025030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7pPr>
      <a:lvl8pPr marL="2362535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8pPr>
      <a:lvl9pPr marL="2700040" algn="l" defTabSz="675010" rtl="0" eaLnBrk="1" latinLnBrk="0" hangingPunct="1">
        <a:defRPr sz="13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hyperlink" Target="http://www.diaporamas-carmine.com/" TargetMode="Externa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4.jpe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aporamas-carmine.com/" TargetMode="External"/><Relationship Id="rId7" Type="http://schemas.openxmlformats.org/officeDocument/2006/relationships/image" Target="../media/image3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8.png"/><Relationship Id="rId5" Type="http://schemas.openxmlformats.org/officeDocument/2006/relationships/image" Target="../media/image37.JPG"/><Relationship Id="rId4" Type="http://schemas.openxmlformats.org/officeDocument/2006/relationships/hyperlink" Target="https://sites.google.com/site/diaporamascarmin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Wal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194175" y="2395538"/>
            <a:ext cx="609600" cy="609600"/>
          </a:xfrm>
          <a:prstGeom prst="rect">
            <a:avLst/>
          </a:prstGeom>
        </p:spPr>
      </p:pic>
      <p:sp>
        <p:nvSpPr>
          <p:cNvPr id="9" name="Ellipse 8">
            <a:hlinkClick r:id="rId6"/>
          </p:cNvPr>
          <p:cNvSpPr/>
          <p:nvPr/>
        </p:nvSpPr>
        <p:spPr>
          <a:xfrm>
            <a:off x="2401965" y="1399553"/>
            <a:ext cx="4176000" cy="2232000"/>
          </a:xfrm>
          <a:prstGeom prst="ellipse">
            <a:avLst/>
          </a:prstGeom>
          <a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57150" cap="flat" cmpd="sng" algn="ctr">
            <a:solidFill>
              <a:srgbClr val="00B0F0"/>
            </a:solidFill>
            <a:prstDash val="solid"/>
          </a:ln>
          <a:effectLst/>
        </p:spPr>
        <p:txBody>
          <a:bodyPr lIns="22888" tIns="11444" rIns="22888" bIns="11444" rtlCol="0" anchor="ctr"/>
          <a:lstStyle/>
          <a:p>
            <a:pPr algn="ctr" defTabSz="228843">
              <a:defRPr/>
            </a:pPr>
            <a:endParaRPr lang="fr-FR" sz="426" kern="0">
              <a:solidFill>
                <a:srgbClr val="FFFFFF"/>
              </a:solidFill>
              <a:latin typeface="Times New Roman"/>
            </a:endParaRPr>
          </a:p>
        </p:txBody>
      </p:sp>
      <p:sp>
        <p:nvSpPr>
          <p:cNvPr id="3" name="Bouée 2">
            <a:hlinkClick r:id="rId6"/>
          </p:cNvPr>
          <p:cNvSpPr/>
          <p:nvPr/>
        </p:nvSpPr>
        <p:spPr>
          <a:xfrm>
            <a:off x="1835769" y="860762"/>
            <a:ext cx="5328000" cy="3348000"/>
          </a:xfrm>
          <a:prstGeom prst="donut">
            <a:avLst>
              <a:gd name="adj" fmla="val 12248"/>
            </a:avLst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0" tIns="14767" rIns="29510" bIns="14767" anchor="ctr"/>
          <a:lstStyle/>
          <a:p>
            <a:pPr algn="ctr" defTabSz="295053">
              <a:defRPr/>
            </a:pPr>
            <a:endParaRPr lang="fr-FR" sz="608" dirty="0">
              <a:solidFill>
                <a:srgbClr val="0070C0"/>
              </a:solidFill>
              <a:latin typeface="Vivaldi" panose="03020602050506090804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072085" y="1116164"/>
            <a:ext cx="4855368" cy="2592287"/>
          </a:xfrm>
          <a:prstGeom prst="rect">
            <a:avLst/>
          </a:prstGeom>
          <a:noFill/>
        </p:spPr>
        <p:txBody>
          <a:bodyPr spcFirstLastPara="1" wrap="square" lIns="22888" tIns="11444" rIns="22888" bIns="11444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228843"/>
            <a:r>
              <a:rPr lang="fr-FR" sz="2289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 </a:t>
            </a:r>
            <a:r>
              <a:rPr lang="fr-FR" sz="3151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diaporamas   carminé</a:t>
            </a:r>
            <a:endParaRPr lang="fr-FR" sz="1891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60539" y="2580805"/>
            <a:ext cx="194261" cy="239066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71391" y="2575571"/>
            <a:ext cx="194261" cy="239066"/>
          </a:xfrm>
          <a:prstGeom prst="rect">
            <a:avLst/>
          </a:prstGeom>
        </p:spPr>
      </p:pic>
      <p:sp>
        <p:nvSpPr>
          <p:cNvPr id="13" name="ZoneTexte 12">
            <a:hlinkClick r:id="rId6"/>
          </p:cNvPr>
          <p:cNvSpPr txBox="1"/>
          <p:nvPr/>
        </p:nvSpPr>
        <p:spPr>
          <a:xfrm>
            <a:off x="2161361" y="1399553"/>
            <a:ext cx="4676823" cy="2596928"/>
          </a:xfrm>
          <a:prstGeom prst="rect">
            <a:avLst/>
          </a:prstGeom>
          <a:noFill/>
        </p:spPr>
        <p:txBody>
          <a:bodyPr spcFirstLastPara="1" lIns="35896" tIns="17962" rIns="35896" bIns="17962" numCol="1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358915">
              <a:defRPr/>
            </a:pPr>
            <a:r>
              <a:rPr lang="fr-FR" sz="3151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</a:t>
            </a:r>
            <a:r>
              <a:rPr lang="fr-FR" sz="2836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Nouveau  site</a:t>
            </a:r>
            <a:endParaRPr lang="fr-FR" sz="4727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3491657" y="4226028"/>
            <a:ext cx="22797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>
                <a:ln w="12700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photos   perso</a:t>
            </a:r>
          </a:p>
        </p:txBody>
      </p:sp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9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874149189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1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43" y="514163"/>
            <a:ext cx="7992000" cy="4392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5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1763465" y="1836241"/>
            <a:ext cx="6048672" cy="2088232"/>
          </a:xfrm>
          <a:prstGeom prst="rect">
            <a:avLst/>
          </a:prstGeom>
          <a:noFill/>
        </p:spPr>
        <p:txBody>
          <a:bodyPr wrap="square" rtlCol="0">
            <a:prstTxWarp prst="textArchUp">
              <a:avLst>
                <a:gd name="adj" fmla="val 10800000"/>
              </a:avLst>
            </a:prstTxWarp>
            <a:spAutoFit/>
          </a:bodyPr>
          <a:lstStyle/>
          <a:p>
            <a:r>
              <a:rPr lang="fr-FR" sz="4000" b="1" dirty="0" smtClean="0">
                <a:ln w="12700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                            Fontaines -  jets  d’eau </a:t>
            </a:r>
          </a:p>
          <a:p>
            <a:r>
              <a:rPr lang="fr-FR" sz="3600" b="1" dirty="0" smtClean="0">
                <a:ln w="12700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                                            du </a:t>
            </a:r>
          </a:p>
          <a:p>
            <a:r>
              <a:rPr lang="fr-FR" sz="4000" b="1" dirty="0" smtClean="0">
                <a:ln w="12700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              Château    de  Versailles</a:t>
            </a:r>
            <a:endParaRPr lang="fr-FR" sz="4000" b="1" dirty="0">
              <a:ln w="12700">
                <a:solidFill>
                  <a:srgbClr val="CC6600"/>
                </a:solidFill>
              </a:ln>
              <a:solidFill>
                <a:schemeClr val="bg1"/>
              </a:solidFill>
              <a:latin typeface="Imprint MT Shadow" panose="040206050603030302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53085" y="436722"/>
            <a:ext cx="4104000" cy="4500000"/>
          </a:xfrm>
          <a:prstGeom prst="rect">
            <a:avLst/>
          </a:prstGeom>
          <a:blipFill>
            <a:blip r:embed="rId4"/>
            <a:srcRect/>
            <a:stretch>
              <a:fillRect l="-98421" t="-400" r="175" b="-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395313" y="436722"/>
            <a:ext cx="4104456" cy="4500000"/>
          </a:xfrm>
          <a:prstGeom prst="rect">
            <a:avLst/>
          </a:prstGeom>
          <a:blipFill>
            <a:blip r:embed="rId4"/>
            <a:srcRect/>
            <a:stretch>
              <a:fillRect l="882" t="-400" r="-99106" b="-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856" y="4376306"/>
            <a:ext cx="1450974" cy="536494"/>
          </a:xfrm>
          <a:prstGeom prst="rect">
            <a:avLst/>
          </a:prstGeom>
        </p:spPr>
      </p:pic>
      <p:sp>
        <p:nvSpPr>
          <p:cNvPr id="13" name="Triangle rectangle 12"/>
          <p:cNvSpPr/>
          <p:nvPr/>
        </p:nvSpPr>
        <p:spPr>
          <a:xfrm>
            <a:off x="395313" y="386302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Triangle rectangle 13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432170"/>
      </p:ext>
    </p:extLst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2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0"/>
                            </p:stCondLst>
                            <p:childTnLst>
                              <p:par>
                                <p:cTn id="3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11" grpId="0" animBg="1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3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pic>
        <p:nvPicPr>
          <p:cNvPr id="2" name="Imag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39578" y="504337"/>
            <a:ext cx="77203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Une vue du parterre d’eau devant le château et la chambre du roi Louis XIV.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374755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641181" y="396081"/>
            <a:ext cx="77171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Aile nord parterre du midi, la vision du château avec les parterres de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fleurs au</a:t>
            </a: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 premier étage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la galerie des glaces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602769" y="504337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5047632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56" y="523875"/>
            <a:ext cx="7972425" cy="4352925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1544473" y="540097"/>
            <a:ext cx="59105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Parterre du midi et son jardin devant le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château coter nord</a:t>
            </a:r>
            <a:endParaRPr lang="fr-FR" sz="1800" b="1" dirty="0">
              <a:ln w="3175">
                <a:solidFill>
                  <a:srgbClr val="CC6600"/>
                </a:solidFill>
              </a:ln>
              <a:solidFill>
                <a:prstClr val="white"/>
              </a:solidFill>
              <a:latin typeface="Imprint MT Shadow" panose="04020605060303030202" pitchFamily="82" charset="0"/>
            </a:endParaRP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3720989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37" y="51647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55846" y="396081"/>
            <a:ext cx="82878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Bassin du parterre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nord Le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parterre est divisé en deux grandes parties centrées </a:t>
            </a:r>
            <a:endParaRPr lang="fr-FR" sz="1800" b="1" dirty="0" smtClean="0">
              <a:ln w="3175">
                <a:solidFill>
                  <a:srgbClr val="CC6600"/>
                </a:solidFill>
              </a:ln>
              <a:solidFill>
                <a:prstClr val="white"/>
              </a:solidFill>
              <a:latin typeface="Imprint MT Shadow" panose="04020605060303030202" pitchFamily="82" charset="0"/>
            </a:endParaRP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chacune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sur un bassin circulaire. Il s'achève, au nord, par le bassin de la Pyramide. 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449949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37" y="516478"/>
            <a:ext cx="8005864" cy="4367719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612327" y="460349"/>
            <a:ext cx="77748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Parterre du midi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et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parterre d’eau se manifestait comme lieu où la symbolique </a:t>
            </a:r>
            <a:endParaRPr lang="fr-FR" sz="1800" b="1" dirty="0" smtClean="0">
              <a:ln w="3175">
                <a:solidFill>
                  <a:srgbClr val="CC6600"/>
                </a:solidFill>
              </a:ln>
              <a:solidFill>
                <a:prstClr val="white"/>
              </a:solidFill>
              <a:latin typeface="Imprint MT Shadow" panose="04020605060303030202" pitchFamily="82" charset="0"/>
            </a:endParaRP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des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grands appartements se synthétisait avec celui des jardins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345470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503769" y="396081"/>
            <a:ext cx="81419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Bassins du parterre un élément principal des jardins en raison de la symbolique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et</a:t>
            </a: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du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rôle technique du bâtiment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. Dans l’axe du </a:t>
            </a:r>
            <a:r>
              <a:rPr lang="fr-FR" sz="1800" b="1" dirty="0" err="1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chateau</a:t>
            </a:r>
            <a:endParaRPr lang="fr-FR" sz="1800" b="1" dirty="0">
              <a:ln w="3175">
                <a:solidFill>
                  <a:srgbClr val="CC6600"/>
                </a:solidFill>
              </a:ln>
              <a:solidFill>
                <a:prstClr val="white"/>
              </a:solidFill>
              <a:latin typeface="Imprint MT Shadow" panose="04020605060303030202" pitchFamily="82" charset="0"/>
            </a:endParaRP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2586607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2190483" y="504337"/>
            <a:ext cx="4618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Château de Versailles bassin du parterre nord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3508724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693278" y="504337"/>
            <a:ext cx="7612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Allée d’Eau ou allée des Marmousets,  un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Marmouset   Il y a 24 Marmousets</a:t>
            </a:r>
            <a:endParaRPr lang="fr-FR" sz="1800" b="1" dirty="0">
              <a:ln w="3175">
                <a:solidFill>
                  <a:srgbClr val="CC6600"/>
                </a:solidFill>
              </a:ln>
              <a:solidFill>
                <a:schemeClr val="bg1"/>
              </a:solidFill>
              <a:latin typeface="Imprint MT Shadow" panose="04020605060303030202" pitchFamily="82" charset="0"/>
            </a:endParaRP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7958576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2987601" y="468089"/>
            <a:ext cx="30091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Cascade Bain des Nymphes  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1251586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95313" y="454396"/>
            <a:ext cx="803136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Bassin de la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Pyramide un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rideau sur la nudité des onze nymphes qui se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déploient</a:t>
            </a: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sur la partie centrale du bas relief en </a:t>
            </a:r>
            <a:r>
              <a:rPr lang="fr-FR" sz="1800" b="1" dirty="0" err="1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métal,long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de 6,15 m et haut de 2,25 m,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et</a:t>
            </a: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qui donnent leur nom à la fontaine.  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5634182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367047" y="396081"/>
            <a:ext cx="86324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Bassin du dragon Le regard est conduit vers le château par l'allée d'Eau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jusqu'au</a:t>
            </a: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bassin de la Pyramide, symbole de la connaissance, qui représente l'oracle de Delphes 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4591562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95313" y="481136"/>
            <a:ext cx="81369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Il</a:t>
            </a:r>
            <a:r>
              <a:rPr lang="fr-FR" dirty="0">
                <a:solidFill>
                  <a:prstClr val="black"/>
                </a:solidFill>
              </a:rPr>
              <a:t>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se situe dans l'alignement de l'allée d'Eau et du bassin du Dragon, à l'extrémité </a:t>
            </a:r>
          </a:p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septentrionale d'un axe sud-nord englobant la pièce d'eau des Suisses, l'Orangerie, les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Parterres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d'eau. Bassin de la Pyramide, Bain des Nymphes,  Marmousets, Bassin du dragon.</a:t>
            </a:r>
          </a:p>
          <a:p>
            <a:endParaRPr lang="fr-FR" sz="1800" b="1" dirty="0">
              <a:ln w="3175">
                <a:solidFill>
                  <a:srgbClr val="CC6600"/>
                </a:solidFill>
              </a:ln>
              <a:solidFill>
                <a:prstClr val="white"/>
              </a:solidFill>
              <a:latin typeface="Imprint MT Shadow" panose="04020605060303030202" pitchFamily="82" charset="0"/>
            </a:endParaRP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556346"/>
      </p:ext>
    </p:extLst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653223" y="494511"/>
            <a:ext cx="16930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Bassin de Flore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9819639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91769" y="469832"/>
            <a:ext cx="8256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Bassin de Latone, jardins et Grand Canal en arrière-plan L’ensemble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des fontaines dépend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totalement de Latone pour son alimentation en eau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757190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37" y="516478"/>
            <a:ext cx="8005864" cy="4367719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96837" y="516478"/>
            <a:ext cx="77957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Bassin de la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Girandole  Au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centre du bosquet se situe le bassin de la girandole </a:t>
            </a:r>
            <a:endParaRPr lang="fr-FR" sz="1800" b="1" dirty="0" smtClean="0">
              <a:ln w="3175">
                <a:solidFill>
                  <a:srgbClr val="CC6600"/>
                </a:solidFill>
              </a:ln>
              <a:solidFill>
                <a:schemeClr val="bg1"/>
              </a:solidFill>
              <a:latin typeface="Imprint MT Shadow" panose="04020605060303030202" pitchFamily="82" charset="0"/>
            </a:endParaRP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dont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le centre est occupé par des roseaux en fer d'où jaillit l'eau.    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193397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489141" y="396081"/>
            <a:ext cx="78213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Bosquet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du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Dauphin 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le bassin du Dauphin, dont le centre est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occupé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par une </a:t>
            </a:r>
            <a:endParaRPr lang="fr-FR" sz="1800" b="1" dirty="0" smtClean="0">
              <a:ln w="3175">
                <a:solidFill>
                  <a:srgbClr val="CC6600"/>
                </a:solidFill>
              </a:ln>
              <a:solidFill>
                <a:schemeClr val="bg1"/>
              </a:solidFill>
              <a:latin typeface="Imprint MT Shadow" panose="04020605060303030202" pitchFamily="82" charset="0"/>
            </a:endParaRP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statue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de dauphin crachant de l'eau par la gueule,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646469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83103" y="396081"/>
            <a:ext cx="83343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Cascade de la salle de bal Au centre, une île  en marbre, aisément accessible, servait </a:t>
            </a:r>
          </a:p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à la danse, art dans lequel s'illustrait Louis XIV.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650298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625130" y="469832"/>
            <a:ext cx="8374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Dans le jardin du château de Versailles Fontaine du Point du Jour Fontaine du Soir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608562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611337" y="504337"/>
            <a:ext cx="3486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Bassin de Flore, dit du Printemps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79031" y="450337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0115468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3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pic>
        <p:nvPicPr>
          <p:cNvPr id="3" name="Image 2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95313" y="396081"/>
            <a:ext cx="83487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Les jardins du château de Versailles comportent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plus30 fontaines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de 30 bassins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dont</a:t>
            </a: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les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célèbres Bassin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de Neptune, Bassin d'Apollon, et Bassin de Latone, </a:t>
            </a:r>
            <a:endParaRPr lang="fr-FR" sz="1800" b="1" dirty="0" smtClean="0">
              <a:ln w="3175">
                <a:solidFill>
                  <a:srgbClr val="CC6600"/>
                </a:solidFill>
              </a:ln>
              <a:solidFill>
                <a:schemeClr val="bg1"/>
              </a:solidFill>
              <a:latin typeface="Imprint MT Shadow" panose="04020605060303030202" pitchFamily="82" charset="0"/>
            </a:endParaRP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ici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Bassin de Latone,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et la foule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des visiteurs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79031" y="450337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83824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37" y="516478"/>
            <a:ext cx="8005864" cy="4367719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383117" y="516478"/>
            <a:ext cx="2233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Le bassin de Saturne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097915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832740" y="531495"/>
            <a:ext cx="73340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Le</a:t>
            </a:r>
            <a:r>
              <a:rPr lang="fr-FR" dirty="0"/>
              <a:t>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bosquet de l’Encelade. Encelade chef des géants révoltés contre Jupiter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754642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95313" y="396081"/>
            <a:ext cx="816120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Le Bosquet de l'Encelade Le bosquet est triangulaire, en son centre se trouve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le</a:t>
            </a: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bassin de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l'Encelade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, un bassin rond d'où surgit une statue de Gaspard </a:t>
            </a:r>
            <a:r>
              <a:rPr lang="fr-FR" sz="1800" b="1" dirty="0" err="1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Marsy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qui</a:t>
            </a: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 représente Encelade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, le chef de la révolte des géants, 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449107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43" y="528637"/>
            <a:ext cx="8319052" cy="43434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90473" y="396081"/>
            <a:ext cx="82846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Les bains d'apollon Le bosquet suivant est très spectaculaire, il comprend les bains </a:t>
            </a:r>
          </a:p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d’Apollon ainsi qu'une grotte et des sculptures de chevaux.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1445877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401531" y="396081"/>
            <a:ext cx="81964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Les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colonnades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Un péristyle accompagne les 32 colonnes de marbre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schemeClr val="bg1"/>
                </a:solidFill>
                <a:latin typeface="Imprint MT Shadow" panose="04020605060303030202" pitchFamily="82" charset="0"/>
              </a:rPr>
              <a:t>ioniques rond</a:t>
            </a:r>
            <a:endParaRPr lang="fr-FR" sz="1800" b="1" dirty="0">
              <a:ln w="3175">
                <a:solidFill>
                  <a:srgbClr val="CC6600"/>
                </a:solidFill>
              </a:ln>
              <a:solidFill>
                <a:schemeClr val="bg1"/>
              </a:solidFill>
              <a:latin typeface="Imprint MT Shadow" panose="04020605060303030202" pitchFamily="82" charset="0"/>
            </a:endParaRP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4488241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37" y="511614"/>
            <a:ext cx="8005864" cy="4377447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336" y="396081"/>
            <a:ext cx="8138865" cy="646232"/>
          </a:xfrm>
          <a:prstGeom prst="rect">
            <a:avLst/>
          </a:prstGeom>
        </p:spPr>
      </p:pic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6501196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3" name="ZoneTexte 2"/>
          <p:cNvSpPr txBox="1"/>
          <p:nvPr/>
        </p:nvSpPr>
        <p:spPr>
          <a:xfrm>
            <a:off x="3132247" y="504337"/>
            <a:ext cx="27350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La cascade des 3 fontaines</a:t>
            </a:r>
          </a:p>
        </p:txBody>
      </p:sp>
      <p:sp>
        <p:nvSpPr>
          <p:cNvPr id="6" name="Triangle rectangle 5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iangle rectangle 6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4093282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69" y="504337"/>
            <a:ext cx="7992000" cy="4392000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blipFill>
            <a:blip r:embed="rId4"/>
            <a:tile tx="0" ty="0" sx="100000" sy="100000" flip="none" algn="tl"/>
          </a:blip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10160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4">
                <a:lumMod val="75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FFCC99"/>
              </a:solidFill>
              <a:latin typeface="Times New Roman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807111" y="4644553"/>
            <a:ext cx="13853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1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diaporamas </a:t>
            </a:r>
            <a:r>
              <a:rPr lang="fr-FR" sz="11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carminé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496837" y="494512"/>
            <a:ext cx="81073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Les 3 Fontaines  On entrera aux trois fontaines par en haut, on descendra, et </a:t>
            </a:r>
            <a:endParaRPr lang="fr-FR" sz="1800" b="1" dirty="0" smtClean="0">
              <a:ln w="3175">
                <a:solidFill>
                  <a:srgbClr val="CC6600"/>
                </a:solidFill>
              </a:ln>
              <a:solidFill>
                <a:prstClr val="white"/>
              </a:solidFill>
              <a:latin typeface="Imprint MT Shadow" panose="04020605060303030202" pitchFamily="82" charset="0"/>
            </a:endParaRP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après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avoir considéré les fontaines de trois étages, l'on sortira par l'allée qui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va</a:t>
            </a:r>
          </a:p>
          <a:p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 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au Dragon </a:t>
            </a:r>
            <a:r>
              <a:rPr lang="fr-FR" sz="1800" b="1" dirty="0" smtClean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       </a:t>
            </a:r>
            <a:r>
              <a:rPr lang="fr-FR" sz="1800" b="1" dirty="0" smtClean="0">
                <a:ln w="3175"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Le </a:t>
            </a:r>
            <a:r>
              <a:rPr lang="fr-FR" sz="1800" b="1" dirty="0">
                <a:ln w="3175"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roi Louis XIV a rédigé plusieurs fois un guide de visite</a:t>
            </a:r>
            <a:r>
              <a:rPr lang="fr-FR" sz="1800" b="1" dirty="0">
                <a:ln w="3175">
                  <a:solidFill>
                    <a:srgbClr val="CC6600"/>
                  </a:solidFill>
                </a:ln>
                <a:solidFill>
                  <a:prstClr val="white"/>
                </a:solidFill>
                <a:latin typeface="Imprint MT Shadow" panose="04020605060303030202" pitchFamily="82" charset="0"/>
              </a:rPr>
              <a:t>                                                                                                       </a:t>
            </a:r>
          </a:p>
        </p:txBody>
      </p:sp>
      <p:sp>
        <p:nvSpPr>
          <p:cNvPr id="7" name="Triangle rectangle 6"/>
          <p:cNvSpPr/>
          <p:nvPr/>
        </p:nvSpPr>
        <p:spPr>
          <a:xfrm>
            <a:off x="395727" y="386969"/>
            <a:ext cx="8100456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rectangle 7"/>
          <p:cNvSpPr/>
          <p:nvPr/>
        </p:nvSpPr>
        <p:spPr>
          <a:xfrm flipH="1" flipV="1">
            <a:off x="449769" y="416532"/>
            <a:ext cx="8100000" cy="4500000"/>
          </a:xfrm>
          <a:prstGeom prst="rtTriangle">
            <a:avLst/>
          </a:prstGeom>
          <a:solidFill>
            <a:srgbClr val="CC9900">
              <a:alpha val="3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759286"/>
      </p:ext>
    </p:extLst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3"/>
          </p:cNvPr>
          <p:cNvSpPr/>
          <p:nvPr/>
        </p:nvSpPr>
        <p:spPr>
          <a:xfrm>
            <a:off x="1870030" y="1210287"/>
            <a:ext cx="5259478" cy="2980107"/>
          </a:xfrm>
          <a:prstGeom prst="donut">
            <a:avLst>
              <a:gd name="adj" fmla="val 11800"/>
            </a:avLst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510" tIns="14767" rIns="29510" bIns="14767" anchor="ctr"/>
          <a:lstStyle/>
          <a:p>
            <a:pPr algn="ctr" defTabSz="295053">
              <a:defRPr/>
            </a:pPr>
            <a:endParaRPr lang="fr-FR" sz="608" dirty="0">
              <a:solidFill>
                <a:srgbClr val="0070C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4"/>
          </p:cNvPr>
          <p:cNvSpPr txBox="1"/>
          <p:nvPr/>
        </p:nvSpPr>
        <p:spPr>
          <a:xfrm>
            <a:off x="2074320" y="1675571"/>
            <a:ext cx="4850907" cy="2392918"/>
          </a:xfrm>
          <a:prstGeom prst="rect">
            <a:avLst/>
          </a:prstGeom>
          <a:noFill/>
        </p:spPr>
        <p:txBody>
          <a:bodyPr spcFirstLastPara="1" lIns="29510" tIns="14767" rIns="29510" bIns="14767" numCol="1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295053">
              <a:defRPr/>
            </a:pPr>
            <a:r>
              <a:rPr lang="fr-FR" sz="1825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Créa Carminé     Photos perso     carmifioren@gmail.com     </a:t>
            </a:r>
            <a:r>
              <a:rPr lang="fr-FR" sz="1825" b="1" dirty="0" smtClean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Juin   </a:t>
            </a:r>
            <a:r>
              <a:rPr lang="fr-FR" sz="1825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2017</a:t>
            </a:r>
            <a:endParaRPr lang="fr-FR" sz="2973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3"/>
          </p:cNvPr>
          <p:cNvSpPr txBox="1"/>
          <p:nvPr/>
        </p:nvSpPr>
        <p:spPr>
          <a:xfrm>
            <a:off x="2109679" y="1417068"/>
            <a:ext cx="4780180" cy="2651421"/>
          </a:xfrm>
          <a:prstGeom prst="rect">
            <a:avLst/>
          </a:prstGeom>
          <a:noFill/>
        </p:spPr>
        <p:txBody>
          <a:bodyPr spcFirstLastPara="1" lIns="29510" tIns="14767" rIns="29510" bIns="14767" numCol="1">
            <a:prstTxWarp prst="textArchUp">
              <a:avLst>
                <a:gd name="adj" fmla="val 11035329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295053">
              <a:defRPr/>
            </a:pPr>
            <a:r>
              <a:rPr lang="fr-FR" sz="2096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Retrouvez-moi   sur le nouveau  site  diaporamas carminé</a:t>
            </a:r>
            <a:endParaRPr lang="fr-FR" sz="2635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2" name="Corde 1"/>
          <p:cNvSpPr/>
          <p:nvPr/>
        </p:nvSpPr>
        <p:spPr>
          <a:xfrm>
            <a:off x="2337534" y="1679290"/>
            <a:ext cx="4380147" cy="2042096"/>
          </a:xfrm>
          <a:prstGeom prst="chord">
            <a:avLst>
              <a:gd name="adj1" fmla="val 5577323"/>
              <a:gd name="adj2" fmla="val 16200000"/>
            </a:avLst>
          </a:prstGeom>
          <a:blipFill dpi="0" rotWithShape="0">
            <a:blip r:embed="rId5"/>
            <a:srcRect/>
            <a:stretch>
              <a:fillRect l="-394" t="-11199" r="-102308" b="-537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1349"/>
            <a:endParaRPr lang="fr-FR" sz="1007">
              <a:solidFill>
                <a:prstClr val="white"/>
              </a:solidFill>
            </a:endParaRPr>
          </a:p>
        </p:txBody>
      </p:sp>
      <p:sp>
        <p:nvSpPr>
          <p:cNvPr id="7" name="Corde 6"/>
          <p:cNvSpPr/>
          <p:nvPr/>
        </p:nvSpPr>
        <p:spPr>
          <a:xfrm rot="10800000">
            <a:off x="2268581" y="1687222"/>
            <a:ext cx="4380147" cy="2042096"/>
          </a:xfrm>
          <a:prstGeom prst="chord">
            <a:avLst>
              <a:gd name="adj1" fmla="val 5577323"/>
              <a:gd name="adj2" fmla="val 16200000"/>
            </a:avLst>
          </a:prstGeom>
          <a:blipFill dpi="0" rotWithShape="0">
            <a:blip r:embed="rId5"/>
            <a:srcRect/>
            <a:stretch>
              <a:fillRect l="-97377" t="-13473" r="-5325" b="-642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511349"/>
            <a:endParaRPr lang="fr-FR" sz="1007">
              <a:solidFill>
                <a:prstClr val="white"/>
              </a:solidFill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32076" y="2580264"/>
            <a:ext cx="196920" cy="24014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785" y="2629635"/>
            <a:ext cx="194261" cy="239066"/>
          </a:xfrm>
          <a:prstGeom prst="rect">
            <a:avLst/>
          </a:prstGeom>
        </p:spPr>
      </p:pic>
      <p:sp>
        <p:nvSpPr>
          <p:cNvPr id="10" name="Cadre 9"/>
          <p:cNvSpPr/>
          <p:nvPr/>
        </p:nvSpPr>
        <p:spPr>
          <a:xfrm>
            <a:off x="89769" y="90337"/>
            <a:ext cx="8820000" cy="5220000"/>
          </a:xfrm>
          <a:prstGeom prst="frame">
            <a:avLst>
              <a:gd name="adj1" fmla="val 6540"/>
            </a:avLst>
          </a:prstGeom>
          <a:solidFill>
            <a:schemeClr val="accent1">
              <a:lumMod val="60000"/>
              <a:lumOff val="40000"/>
            </a:schemeClr>
          </a:solidFill>
          <a:ln w="76200" cap="flat" cmpd="sng" algn="ctr">
            <a:solidFill>
              <a:srgbClr val="CCECFF"/>
            </a:solidFill>
            <a:prstDash val="solid"/>
          </a:ln>
          <a:effectLst>
            <a:glow rad="88900">
              <a:srgbClr val="00B0F0">
                <a:alpha val="40000"/>
              </a:srgbClr>
            </a:glow>
            <a:outerShdw blurRad="50800" sx="1000" sy="1000" algn="ctr" rotWithShape="0">
              <a:srgbClr val="FF99FF">
                <a:alpha val="71000"/>
              </a:srgbClr>
            </a:outerShdw>
          </a:effectLst>
          <a:scene3d>
            <a:camera prst="orthographicFront"/>
            <a:lightRig rig="threePt" dir="t"/>
          </a:scene3d>
          <a:sp3d contourW="57150" prstMaterial="softEdge">
            <a:bevelT w="774700" h="177800" prst="hardEdge"/>
            <a:bevelB w="279400" h="368300" prst="angle"/>
            <a:extrusionClr>
              <a:srgbClr val="00B050"/>
            </a:extrusionClr>
            <a:contourClr>
              <a:schemeClr val="accent5">
                <a:lumMod val="20000"/>
                <a:lumOff val="80000"/>
              </a:schemeClr>
            </a:contourClr>
          </a:sp3d>
        </p:spPr>
        <p:txBody>
          <a:bodyPr rtlCol="0" anchor="ctr"/>
          <a:lstStyle/>
          <a:p>
            <a:pPr algn="ctr" defTabSz="914400">
              <a:defRPr/>
            </a:pPr>
            <a:endParaRPr lang="fr-FR" sz="1800" kern="0">
              <a:ln>
                <a:solidFill>
                  <a:srgbClr val="0070C0"/>
                </a:solidFill>
              </a:ln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747875190"/>
      </p:ext>
    </p:extLst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2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theme/theme1.xml><?xml version="1.0" encoding="utf-8"?>
<a:theme xmlns:a="http://schemas.openxmlformats.org/drawingml/2006/main" name="35_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2_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Bassins et jets d'eaux du chateau de Versailles. de Carminé</Template>
  <TotalTime>72</TotalTime>
  <Words>712</Words>
  <Application>Microsoft Office PowerPoint</Application>
  <PresentationFormat>Personnalisé</PresentationFormat>
  <Paragraphs>113</Paragraphs>
  <Slides>31</Slides>
  <Notes>31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31</vt:i4>
      </vt:variant>
    </vt:vector>
  </HeadingPairs>
  <TitlesOfParts>
    <vt:vector size="41" baseType="lpstr">
      <vt:lpstr>BatangChe</vt:lpstr>
      <vt:lpstr>Arial</vt:lpstr>
      <vt:lpstr>Calibri</vt:lpstr>
      <vt:lpstr>Calibri Light</vt:lpstr>
      <vt:lpstr>Imprint MT Shadow</vt:lpstr>
      <vt:lpstr>Times New Roman</vt:lpstr>
      <vt:lpstr>Vijaya</vt:lpstr>
      <vt:lpstr>Vivaldi</vt:lpstr>
      <vt:lpstr>35_Thème Office</vt:lpstr>
      <vt:lpstr>42_Thème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carmifiorenaout2013@live.fr</dc:creator>
  <cp:lastModifiedBy>carmifiorenaout2013@live.fr</cp:lastModifiedBy>
  <cp:revision>8</cp:revision>
  <dcterms:created xsi:type="dcterms:W3CDTF">2017-07-10T07:18:42Z</dcterms:created>
  <dcterms:modified xsi:type="dcterms:W3CDTF">2017-07-10T08:31:13Z</dcterms:modified>
</cp:coreProperties>
</file>