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5" r:id="rId2"/>
    <p:sldId id="347" r:id="rId3"/>
    <p:sldId id="256" r:id="rId4"/>
    <p:sldId id="257" r:id="rId5"/>
    <p:sldId id="260" r:id="rId6"/>
    <p:sldId id="278" r:id="rId7"/>
    <p:sldId id="297" r:id="rId8"/>
    <p:sldId id="281" r:id="rId9"/>
    <p:sldId id="283" r:id="rId10"/>
    <p:sldId id="275" r:id="rId11"/>
    <p:sldId id="285" r:id="rId12"/>
    <p:sldId id="309" r:id="rId13"/>
    <p:sldId id="290" r:id="rId14"/>
    <p:sldId id="293" r:id="rId15"/>
    <p:sldId id="292" r:id="rId16"/>
    <p:sldId id="311" r:id="rId17"/>
    <p:sldId id="263" r:id="rId18"/>
    <p:sldId id="299" r:id="rId19"/>
    <p:sldId id="298" r:id="rId20"/>
    <p:sldId id="314" r:id="rId21"/>
    <p:sldId id="300" r:id="rId22"/>
    <p:sldId id="303" r:id="rId23"/>
    <p:sldId id="323" r:id="rId24"/>
    <p:sldId id="328" r:id="rId25"/>
    <p:sldId id="306" r:id="rId26"/>
    <p:sldId id="304" r:id="rId27"/>
    <p:sldId id="321" r:id="rId28"/>
    <p:sldId id="336" r:id="rId29"/>
    <p:sldId id="308" r:id="rId30"/>
    <p:sldId id="322" r:id="rId31"/>
    <p:sldId id="325" r:id="rId32"/>
    <p:sldId id="334" r:id="rId33"/>
    <p:sldId id="326" r:id="rId34"/>
    <p:sldId id="329" r:id="rId35"/>
    <p:sldId id="330" r:id="rId36"/>
    <p:sldId id="331" r:id="rId37"/>
    <p:sldId id="332" r:id="rId38"/>
    <p:sldId id="343" r:id="rId39"/>
    <p:sldId id="335" r:id="rId40"/>
    <p:sldId id="344" r:id="rId41"/>
    <p:sldId id="337" r:id="rId42"/>
    <p:sldId id="339" r:id="rId43"/>
    <p:sldId id="340" r:id="rId44"/>
    <p:sldId id="333" r:id="rId45"/>
    <p:sldId id="338" r:id="rId46"/>
    <p:sldId id="346" r:id="rId47"/>
    <p:sldId id="345" r:id="rId48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aSarFtgHMdRFRtFAIMKug==" hashData="8SkL7+BTfv+b09XenoD+1LWJFM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BD654-639C-4BBE-97C4-AEAF97057344}" type="datetimeFigureOut">
              <a:rPr lang="hu-HU" smtClean="0"/>
              <a:pPr/>
              <a:t>2016.07.26.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C9126-991F-4334-AB92-464391978967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BD654-639C-4BBE-97C4-AEAF97057344}" type="datetimeFigureOut">
              <a:rPr lang="hu-HU" smtClean="0"/>
              <a:pPr/>
              <a:t>2016.07.26.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C9126-991F-4334-AB92-464391978967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BD654-639C-4BBE-97C4-AEAF97057344}" type="datetimeFigureOut">
              <a:rPr lang="hu-HU" smtClean="0"/>
              <a:pPr/>
              <a:t>2016.07.26.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C9126-991F-4334-AB92-464391978967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BD654-639C-4BBE-97C4-AEAF97057344}" type="datetimeFigureOut">
              <a:rPr lang="hu-HU" smtClean="0"/>
              <a:pPr/>
              <a:t>2016.07.26.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C9126-991F-4334-AB92-464391978967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BD654-639C-4BBE-97C4-AEAF97057344}" type="datetimeFigureOut">
              <a:rPr lang="hu-HU" smtClean="0"/>
              <a:pPr/>
              <a:t>2016.07.26.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C9126-991F-4334-AB92-464391978967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BD654-639C-4BBE-97C4-AEAF97057344}" type="datetimeFigureOut">
              <a:rPr lang="hu-HU" smtClean="0"/>
              <a:pPr/>
              <a:t>2016.07.26.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C9126-991F-4334-AB92-464391978967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BD654-639C-4BBE-97C4-AEAF97057344}" type="datetimeFigureOut">
              <a:rPr lang="hu-HU" smtClean="0"/>
              <a:pPr/>
              <a:t>2016.07.26.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C9126-991F-4334-AB92-464391978967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BD654-639C-4BBE-97C4-AEAF97057344}" type="datetimeFigureOut">
              <a:rPr lang="hu-HU" smtClean="0"/>
              <a:pPr/>
              <a:t>2016.07.26.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C9126-991F-4334-AB92-464391978967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BD654-639C-4BBE-97C4-AEAF97057344}" type="datetimeFigureOut">
              <a:rPr lang="hu-HU" smtClean="0"/>
              <a:pPr/>
              <a:t>2016.07.26.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C9126-991F-4334-AB92-464391978967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BD654-639C-4BBE-97C4-AEAF97057344}" type="datetimeFigureOut">
              <a:rPr lang="hu-HU" smtClean="0"/>
              <a:pPr/>
              <a:t>2016.07.26.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C9126-991F-4334-AB92-464391978967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BD654-639C-4BBE-97C4-AEAF97057344}" type="datetimeFigureOut">
              <a:rPr lang="hu-HU" smtClean="0"/>
              <a:pPr/>
              <a:t>2016.07.26.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C9126-991F-4334-AB92-464391978967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CBD654-639C-4BBE-97C4-AEAF97057344}" type="datetimeFigureOut">
              <a:rPr lang="hu-HU" smtClean="0"/>
              <a:pPr/>
              <a:t>2016.07.26.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FC9126-991F-4334-AB92-464391978967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blind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uple-on-the-beach-of-sea.jpg"/>
          <p:cNvPicPr>
            <a:picLocks noChangeAspect="1"/>
          </p:cNvPicPr>
          <p:nvPr/>
        </p:nvPicPr>
        <p:blipFill>
          <a:blip r:embed="rId3" cstate="print">
            <a:lum bright="-10000" contrast="10000"/>
          </a:blip>
          <a:srcRect t="6198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  <p:pic>
        <p:nvPicPr>
          <p:cNvPr id="3" name="Kép 2" descr="017-b07.gif"/>
          <p:cNvPicPr>
            <a:picLocks noChangeAspect="1"/>
          </p:cNvPicPr>
          <p:nvPr/>
        </p:nvPicPr>
        <p:blipFill>
          <a:blip r:embed="rId4" cstate="print">
            <a:lum bright="-10000" contrast="30000"/>
          </a:blip>
          <a:stretch>
            <a:fillRect/>
          </a:stretch>
        </p:blipFill>
        <p:spPr>
          <a:xfrm>
            <a:off x="1249338" y="409228"/>
            <a:ext cx="514350" cy="619125"/>
          </a:xfrm>
          <a:prstGeom prst="rect">
            <a:avLst/>
          </a:prstGeom>
        </p:spPr>
      </p:pic>
      <p:pic>
        <p:nvPicPr>
          <p:cNvPr id="4" name="Kép 3" descr="017-e07.gif"/>
          <p:cNvPicPr>
            <a:picLocks noChangeAspect="1"/>
          </p:cNvPicPr>
          <p:nvPr/>
        </p:nvPicPr>
        <p:blipFill>
          <a:blip r:embed="rId5" cstate="print">
            <a:lum bright="-10000" contrast="30000"/>
          </a:blip>
          <a:stretch>
            <a:fillRect/>
          </a:stretch>
        </p:blipFill>
        <p:spPr>
          <a:xfrm>
            <a:off x="1834927" y="409228"/>
            <a:ext cx="504825" cy="619125"/>
          </a:xfrm>
          <a:prstGeom prst="rect">
            <a:avLst/>
          </a:prstGeom>
        </p:spPr>
      </p:pic>
      <p:pic>
        <p:nvPicPr>
          <p:cNvPr id="5" name="Kép 4" descr="017-a07.gif"/>
          <p:cNvPicPr>
            <a:picLocks noChangeAspect="1"/>
          </p:cNvPicPr>
          <p:nvPr/>
        </p:nvPicPr>
        <p:blipFill>
          <a:blip r:embed="rId6" cstate="print">
            <a:lum bright="-10000" contrast="30000"/>
          </a:blip>
          <a:stretch>
            <a:fillRect/>
          </a:stretch>
        </p:blipFill>
        <p:spPr>
          <a:xfrm>
            <a:off x="2420516" y="409228"/>
            <a:ext cx="495300" cy="619125"/>
          </a:xfrm>
          <a:prstGeom prst="rect">
            <a:avLst/>
          </a:prstGeom>
        </p:spPr>
      </p:pic>
      <p:pic>
        <p:nvPicPr>
          <p:cNvPr id="6" name="Kép 5" descr="017-c07.gif"/>
          <p:cNvPicPr>
            <a:picLocks noChangeAspect="1"/>
          </p:cNvPicPr>
          <p:nvPr/>
        </p:nvPicPr>
        <p:blipFill>
          <a:blip r:embed="rId7" cstate="print">
            <a:lum bright="-10000" contrast="30000"/>
          </a:blip>
          <a:stretch>
            <a:fillRect/>
          </a:stretch>
        </p:blipFill>
        <p:spPr>
          <a:xfrm>
            <a:off x="2977530" y="409228"/>
            <a:ext cx="514350" cy="619125"/>
          </a:xfrm>
          <a:prstGeom prst="rect">
            <a:avLst/>
          </a:prstGeom>
        </p:spPr>
      </p:pic>
      <p:pic>
        <p:nvPicPr>
          <p:cNvPr id="7" name="Kép 6" descr="017-h07.gif"/>
          <p:cNvPicPr>
            <a:picLocks noChangeAspect="1"/>
          </p:cNvPicPr>
          <p:nvPr/>
        </p:nvPicPr>
        <p:blipFill>
          <a:blip r:embed="rId8" cstate="print">
            <a:lum bright="-10000" contrast="30000"/>
          </a:blip>
          <a:stretch>
            <a:fillRect/>
          </a:stretch>
        </p:blipFill>
        <p:spPr>
          <a:xfrm>
            <a:off x="3568452" y="409228"/>
            <a:ext cx="571500" cy="619125"/>
          </a:xfrm>
          <a:prstGeom prst="rect">
            <a:avLst/>
          </a:prstGeom>
        </p:spPr>
      </p:pic>
      <p:pic>
        <p:nvPicPr>
          <p:cNvPr id="8" name="Kép 7" descr="017-l07.gif"/>
          <p:cNvPicPr>
            <a:picLocks noChangeAspect="1"/>
          </p:cNvPicPr>
          <p:nvPr/>
        </p:nvPicPr>
        <p:blipFill>
          <a:blip r:embed="rId9" cstate="print">
            <a:lum bright="-10000" contrast="30000"/>
          </a:blip>
          <a:stretch>
            <a:fillRect/>
          </a:stretch>
        </p:blipFill>
        <p:spPr>
          <a:xfrm>
            <a:off x="4671814" y="409228"/>
            <a:ext cx="476250" cy="619125"/>
          </a:xfrm>
          <a:prstGeom prst="rect">
            <a:avLst/>
          </a:prstGeom>
        </p:spPr>
      </p:pic>
      <p:pic>
        <p:nvPicPr>
          <p:cNvPr id="9" name="Kép 8" descr="017-o07.gif"/>
          <p:cNvPicPr>
            <a:picLocks noChangeAspect="1"/>
          </p:cNvPicPr>
          <p:nvPr/>
        </p:nvPicPr>
        <p:blipFill>
          <a:blip r:embed="rId10" cstate="print">
            <a:lum bright="-10000" contrast="30000"/>
          </a:blip>
          <a:stretch>
            <a:fillRect/>
          </a:stretch>
        </p:blipFill>
        <p:spPr>
          <a:xfrm>
            <a:off x="5220072" y="409228"/>
            <a:ext cx="457200" cy="619125"/>
          </a:xfrm>
          <a:prstGeom prst="rect">
            <a:avLst/>
          </a:prstGeom>
        </p:spPr>
      </p:pic>
      <p:pic>
        <p:nvPicPr>
          <p:cNvPr id="10" name="Kép 9" descr="017-v07.gif"/>
          <p:cNvPicPr>
            <a:picLocks noChangeAspect="1"/>
          </p:cNvPicPr>
          <p:nvPr/>
        </p:nvPicPr>
        <p:blipFill>
          <a:blip r:embed="rId11" cstate="print">
            <a:lum bright="-10000" contrast="30000"/>
          </a:blip>
          <a:stretch>
            <a:fillRect/>
          </a:stretch>
        </p:blipFill>
        <p:spPr>
          <a:xfrm>
            <a:off x="5713834" y="409228"/>
            <a:ext cx="514350" cy="619125"/>
          </a:xfrm>
          <a:prstGeom prst="rect">
            <a:avLst/>
          </a:prstGeom>
        </p:spPr>
      </p:pic>
      <p:pic>
        <p:nvPicPr>
          <p:cNvPr id="11" name="Kép 10" descr="017-e07.gif"/>
          <p:cNvPicPr>
            <a:picLocks noChangeAspect="1"/>
          </p:cNvPicPr>
          <p:nvPr/>
        </p:nvPicPr>
        <p:blipFill>
          <a:blip r:embed="rId5" cstate="print">
            <a:lum bright="-10000" contrast="30000"/>
          </a:blip>
          <a:stretch>
            <a:fillRect/>
          </a:stretch>
        </p:blipFill>
        <p:spPr>
          <a:xfrm>
            <a:off x="6228184" y="409228"/>
            <a:ext cx="504825" cy="619125"/>
          </a:xfrm>
          <a:prstGeom prst="rect">
            <a:avLst/>
          </a:prstGeom>
        </p:spPr>
      </p:pic>
      <p:pic>
        <p:nvPicPr>
          <p:cNvPr id="12" name="Kép 11" descr="017-r07.gif"/>
          <p:cNvPicPr>
            <a:picLocks noChangeAspect="1"/>
          </p:cNvPicPr>
          <p:nvPr/>
        </p:nvPicPr>
        <p:blipFill>
          <a:blip r:embed="rId12" cstate="print">
            <a:lum bright="-10000" contrast="30000"/>
          </a:blip>
          <a:stretch>
            <a:fillRect/>
          </a:stretch>
        </p:blipFill>
        <p:spPr>
          <a:xfrm>
            <a:off x="6804248" y="409228"/>
            <a:ext cx="523875" cy="619125"/>
          </a:xfrm>
          <a:prstGeom prst="rect">
            <a:avLst/>
          </a:prstGeom>
        </p:spPr>
      </p:pic>
      <p:pic>
        <p:nvPicPr>
          <p:cNvPr id="13" name="Kép 12" descr="017-s07.gif"/>
          <p:cNvPicPr>
            <a:picLocks noChangeAspect="1"/>
          </p:cNvPicPr>
          <p:nvPr/>
        </p:nvPicPr>
        <p:blipFill>
          <a:blip r:embed="rId13" cstate="print">
            <a:lum bright="-10000" contrast="30000"/>
          </a:blip>
          <a:stretch>
            <a:fillRect/>
          </a:stretch>
        </p:blipFill>
        <p:spPr>
          <a:xfrm>
            <a:off x="7380312" y="409228"/>
            <a:ext cx="419100" cy="619125"/>
          </a:xfrm>
          <a:prstGeom prst="rect">
            <a:avLst/>
          </a:prstGeom>
        </p:spPr>
      </p:pic>
    </p:spTree>
  </p:cSld>
  <p:clrMapOvr>
    <a:masterClrMapping/>
  </p:clrMapOvr>
  <p:transition spd="slow" advTm="6000">
    <p:blinds/>
    <p:sndAc>
      <p:stSnd>
        <p:snd r:embed="rId2" name="Have I Told You Lately (That I Love You) - Rod Stewart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ropiki-more-plyazh-palma-para-3809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 descr="25-beach-couple-love-wallpaper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20619_couple_sunset.JPG"/>
          <p:cNvPicPr>
            <a:picLocks noChangeAspect="1"/>
          </p:cNvPicPr>
          <p:nvPr/>
        </p:nvPicPr>
        <p:blipFill>
          <a:blip r:embed="rId2" cstate="print"/>
          <a:srcRect t="11684" b="4064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li Bed 5.jpg"/>
          <p:cNvPicPr>
            <a:picLocks noChangeAspect="1"/>
          </p:cNvPicPr>
          <p:nvPr/>
        </p:nvPicPr>
        <p:blipFill>
          <a:blip r:embed="rId2" cstate="print"/>
          <a:srcRect t="7121"/>
          <a:stretch>
            <a:fillRect/>
          </a:stretch>
        </p:blipFill>
        <p:spPr>
          <a:xfrm>
            <a:off x="0" y="-7834"/>
            <a:ext cx="9144000" cy="5722835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uple_on_the_beach-1440x9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uple-walking-on-beach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764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uple-love-beach-hd-wallpapers-2.jpeg"/>
          <p:cNvPicPr>
            <a:picLocks noChangeAspect="1"/>
          </p:cNvPicPr>
          <p:nvPr/>
        </p:nvPicPr>
        <p:blipFill>
          <a:blip r:embed="rId2" cstate="print"/>
          <a:srcRect t="17927"/>
          <a:stretch>
            <a:fillRect/>
          </a:stretch>
        </p:blipFill>
        <p:spPr>
          <a:xfrm>
            <a:off x="-1" y="1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uple-love-beach-hd-wallpapers-15.jpe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-2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ol-Couple-Love-in-Beach-Wallpaper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3937" r="6102"/>
          <a:stretch>
            <a:fillRect/>
          </a:stretch>
        </p:blipFill>
        <p:spPr>
          <a:xfrm>
            <a:off x="-1" y="-1"/>
            <a:ext cx="9140304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uple-love-beach-hd-wallpapers-56.jpe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6376"/>
          <a:stretch>
            <a:fillRect/>
          </a:stretch>
        </p:blipFill>
        <p:spPr>
          <a:xfrm>
            <a:off x="0" y="0"/>
            <a:ext cx="9144000" cy="5709092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oving-couple.jpg"/>
          <p:cNvPicPr>
            <a:picLocks noChangeAspect="1"/>
          </p:cNvPicPr>
          <p:nvPr/>
        </p:nvPicPr>
        <p:blipFill>
          <a:blip r:embed="rId2" cstate="print"/>
          <a:srcRect l="996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uple-on-beach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6611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uple-on-beach-smiling-beaches-1920x1080-wallpaper32149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5118" r="4921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uple-on-beach-looking-happy-.jpg"/>
          <p:cNvPicPr>
            <a:picLocks noChangeAspect="1"/>
          </p:cNvPicPr>
          <p:nvPr/>
        </p:nvPicPr>
        <p:blipFill>
          <a:blip r:embed="rId2" cstate="print">
            <a:lum bright="-20000" contrast="20000"/>
          </a:blip>
          <a:srcRect t="619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men.jpg"/>
          <p:cNvPicPr>
            <a:picLocks noChangeAspect="1"/>
          </p:cNvPicPr>
          <p:nvPr/>
        </p:nvPicPr>
        <p:blipFill>
          <a:blip r:embed="rId2" cstate="print"/>
          <a:srcRect t="504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each-Chair-coupl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588985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54417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elax-Fun-Couple-Beach-HD-Wallpaper-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mbrace-beach-coupl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r="10039"/>
          <a:stretch>
            <a:fillRect/>
          </a:stretch>
        </p:blipFill>
        <p:spPr>
          <a:xfrm>
            <a:off x="0" y="0"/>
            <a:ext cx="9140026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ttest-couple-at-beach-superb-HD-wallpapers-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10925" r="3248" b="7559"/>
          <a:stretch>
            <a:fillRect/>
          </a:stretch>
        </p:blipFill>
        <p:spPr>
          <a:xfrm>
            <a:off x="-1" y="1"/>
            <a:ext cx="9143999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ropics-sea-beach-palm-tree-couple-walk-rest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voe-vecher-more-plyazh-siluet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ady-Travel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553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age_531805111718572881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673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unbeds_couple_sun_beach_sea_sand_54380_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a-devushka-paren-veter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ove-couple-on-beach-best-image-hd-wallpapers-of-love-couple-free-1440x9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ropics-sea-beach-palm-couple-walking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aikiki-Beach-Couple-Header-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r="17278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kean-plyazh-tent-palatka-dvo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uple-love-romance-swimsuit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eto-plyazh-otdyh-vlyublennaya.jpg"/>
          <p:cNvPicPr>
            <a:picLocks noChangeAspect="1"/>
          </p:cNvPicPr>
          <p:nvPr/>
        </p:nvPicPr>
        <p:blipFill>
          <a:blip r:embed="rId2" cstate="print">
            <a:lum bright="-2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re-palma-para-plyazh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astroeniya-devushka-par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cean-sky-splendor-sand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acation-relax-couple-man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tdyh-devushka-muzhchina.jpg"/>
          <p:cNvPicPr>
            <a:picLocks noChangeAspect="1"/>
          </p:cNvPicPr>
          <p:nvPr/>
        </p:nvPicPr>
        <p:blipFill>
          <a:blip r:embed="rId2" cstate="print">
            <a:lum bright="-2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echer-dvoe-uzhin-plyazh-okean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en-devushka-lyubov-2106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lyazh-pesok-more-priboy-oblak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lyazh-pesok-more-volny-priboy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kean-plyazh-belyy-pesok-palmy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en-devushka-radost-plyazh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echer-svechi-plyazh-dvoe-para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echer-plyazh-para-svechi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alairas1.gif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967162" y="3846934"/>
            <a:ext cx="1209675" cy="666750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0" y="5407223"/>
            <a:ext cx="2016898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400" b="0" cap="none" spc="0" dirty="0" smtClean="0">
                <a:ln w="10160">
                  <a:noFill/>
                  <a:prstDash val="solid"/>
                </a:ln>
                <a:solidFill>
                  <a:srgbClr val="FFC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http://judy-pps.blogspot.com</a:t>
            </a:r>
            <a:endParaRPr lang="hu-HU" sz="1400" b="0" cap="none" spc="0" dirty="0">
              <a:ln w="10160">
                <a:noFill/>
                <a:prstDash val="solid"/>
              </a:ln>
              <a:solidFill>
                <a:srgbClr val="FFC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6949168" y="5407223"/>
            <a:ext cx="2194832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400" b="0" cap="none" spc="0" dirty="0" smtClean="0">
                <a:ln w="10160">
                  <a:noFill/>
                  <a:prstDash val="solid"/>
                </a:ln>
                <a:solidFill>
                  <a:srgbClr val="FFC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http://www.ppsparadicsom.net</a:t>
            </a:r>
            <a:endParaRPr lang="hu-HU" sz="1400" b="0" cap="none" spc="0" dirty="0">
              <a:ln w="10160">
                <a:noFill/>
                <a:prstDash val="solid"/>
              </a:ln>
              <a:solidFill>
                <a:srgbClr val="FFC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0000">
    <p:blinds/>
  </p:transition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6</Words>
  <Application>Microsoft Office PowerPoint</Application>
  <PresentationFormat>Diavetítés a képernyőre (16:10 oldalarány)</PresentationFormat>
  <Paragraphs>2</Paragraphs>
  <Slides>47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47</vt:i4>
      </vt:variant>
    </vt:vector>
  </HeadingPairs>
  <TitlesOfParts>
    <vt:vector size="48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29</cp:revision>
  <dcterms:created xsi:type="dcterms:W3CDTF">2016-07-25T14:52:15Z</dcterms:created>
  <dcterms:modified xsi:type="dcterms:W3CDTF">2016-07-26T08:10:08Z</dcterms:modified>
</cp:coreProperties>
</file>