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318" r:id="rId2"/>
    <p:sldId id="316" r:id="rId3"/>
    <p:sldId id="317" r:id="rId4"/>
    <p:sldId id="271" r:id="rId5"/>
    <p:sldId id="272" r:id="rId6"/>
    <p:sldId id="277" r:id="rId7"/>
    <p:sldId id="279" r:id="rId8"/>
    <p:sldId id="280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6" r:id="rId18"/>
    <p:sldId id="297" r:id="rId19"/>
    <p:sldId id="298" r:id="rId20"/>
    <p:sldId id="300" r:id="rId21"/>
    <p:sldId id="301" r:id="rId22"/>
    <p:sldId id="302" r:id="rId23"/>
    <p:sldId id="304" r:id="rId24"/>
    <p:sldId id="305" r:id="rId25"/>
    <p:sldId id="306" r:id="rId26"/>
    <p:sldId id="307" r:id="rId27"/>
    <p:sldId id="309" r:id="rId28"/>
    <p:sldId id="310" r:id="rId29"/>
    <p:sldId id="319" r:id="rId30"/>
  </p:sldIdLst>
  <p:sldSz cx="9144000" cy="5715000" type="screen16x10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rbxFpQPdiXVvda2dh708w==" hashData="XoZzXIFp1wMOtHYpIOqTtweQlt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2" autoAdjust="0"/>
    <p:restoredTop sz="94660"/>
  </p:normalViewPr>
  <p:slideViewPr>
    <p:cSldViewPr>
      <p:cViewPr varScale="1">
        <p:scale>
          <a:sx n="102" d="100"/>
          <a:sy n="102" d="100"/>
        </p:scale>
        <p:origin x="-350" y="-8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E95787-C085-4D0F-8A54-9EB74B059182}" type="datetimeFigureOut">
              <a:rPr lang="es-ES" smtClean="0"/>
              <a:t>02/09/2013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0B982B-8449-4D84-8698-E93FC70CB7C8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B982B-8449-4D84-8698-E93FC70CB7C8}" type="slidenum">
              <a:rPr lang="es-ES" smtClean="0"/>
              <a:t>29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6759-6028-4359-9824-9131C8221EAB}" type="datetimeFigureOut">
              <a:rPr lang="es-ES" smtClean="0"/>
              <a:pPr/>
              <a:t>02/09/2013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4AE7E-0DBA-4B44-BEC9-38F547F09CA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6759-6028-4359-9824-9131C8221EAB}" type="datetimeFigureOut">
              <a:rPr lang="es-ES" smtClean="0"/>
              <a:pPr/>
              <a:t>02/09/2013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4AE7E-0DBA-4B44-BEC9-38F547F09CA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6759-6028-4359-9824-9131C8221EAB}" type="datetimeFigureOut">
              <a:rPr lang="es-ES" smtClean="0"/>
              <a:pPr/>
              <a:t>02/09/2013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4AE7E-0DBA-4B44-BEC9-38F547F09CA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6759-6028-4359-9824-9131C8221EAB}" type="datetimeFigureOut">
              <a:rPr lang="es-ES" smtClean="0"/>
              <a:pPr/>
              <a:t>02/09/2013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4AE7E-0DBA-4B44-BEC9-38F547F09CA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6759-6028-4359-9824-9131C8221EAB}" type="datetimeFigureOut">
              <a:rPr lang="es-ES" smtClean="0"/>
              <a:pPr/>
              <a:t>02/09/2013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4AE7E-0DBA-4B44-BEC9-38F547F09CA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6759-6028-4359-9824-9131C8221EAB}" type="datetimeFigureOut">
              <a:rPr lang="es-ES" smtClean="0"/>
              <a:pPr/>
              <a:t>02/09/2013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4AE7E-0DBA-4B44-BEC9-38F547F09CA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6759-6028-4359-9824-9131C8221EAB}" type="datetimeFigureOut">
              <a:rPr lang="es-ES" smtClean="0"/>
              <a:pPr/>
              <a:t>02/09/2013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4AE7E-0DBA-4B44-BEC9-38F547F09CA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6759-6028-4359-9824-9131C8221EAB}" type="datetimeFigureOut">
              <a:rPr lang="es-ES" smtClean="0"/>
              <a:pPr/>
              <a:t>02/09/2013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4AE7E-0DBA-4B44-BEC9-38F547F09CA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6759-6028-4359-9824-9131C8221EAB}" type="datetimeFigureOut">
              <a:rPr lang="es-ES" smtClean="0"/>
              <a:pPr/>
              <a:t>02/09/2013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4AE7E-0DBA-4B44-BEC9-38F547F09CA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6759-6028-4359-9824-9131C8221EAB}" type="datetimeFigureOut">
              <a:rPr lang="es-ES" smtClean="0"/>
              <a:pPr/>
              <a:t>02/09/2013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4AE7E-0DBA-4B44-BEC9-38F547F09CA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6759-6028-4359-9824-9131C8221EAB}" type="datetimeFigureOut">
              <a:rPr lang="es-ES" smtClean="0"/>
              <a:pPr/>
              <a:t>02/09/2013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4AE7E-0DBA-4B44-BEC9-38F547F09CA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846759-6028-4359-9824-9131C8221EAB}" type="datetimeFigureOut">
              <a:rPr lang="es-ES" smtClean="0"/>
              <a:pPr/>
              <a:t>02/09/2013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44AE7E-0DBA-4B44-BEC9-38F547F09CA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Flag of France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81975" y="-441325"/>
            <a:ext cx="190500" cy="123825"/>
          </a:xfrm>
          <a:prstGeom prst="rect">
            <a:avLst/>
          </a:prstGeom>
          <a:noFill/>
        </p:spPr>
      </p:pic>
      <p:pic>
        <p:nvPicPr>
          <p:cNvPr id="1028" name="Picture 4" descr="http://upload.wikimedia.org/wikipedia/commons/thumb/9/9a/Erioll_world.svg/15px-Erioll_world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72475" y="-441325"/>
            <a:ext cx="142875" cy="142875"/>
          </a:xfrm>
          <a:prstGeom prst="rect">
            <a:avLst/>
          </a:prstGeom>
          <a:noFill/>
        </p:spPr>
      </p:pic>
      <p:pic>
        <p:nvPicPr>
          <p:cNvPr id="13" name="12 Imagen" descr="Mt_Blanc_full_Panoram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1268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14 Imagen" descr="9009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7504" y="2114600"/>
            <a:ext cx="5599379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15 CuadroTexto"/>
          <p:cNvSpPr txBox="1"/>
          <p:nvPr/>
        </p:nvSpPr>
        <p:spPr>
          <a:xfrm>
            <a:off x="467544" y="1345332"/>
            <a:ext cx="82089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Elephant" pitchFamily="18" charset="0"/>
              </a:rPr>
              <a:t>LOS ALPES</a:t>
            </a:r>
            <a:r>
              <a:rPr lang="es-ES" dirty="0" smtClean="0">
                <a:latin typeface="Elephant" pitchFamily="18" charset="0"/>
              </a:rPr>
              <a:t>.     MONT BLANC</a:t>
            </a:r>
          </a:p>
          <a:p>
            <a:r>
              <a:rPr lang="es-ES" dirty="0" smtClean="0">
                <a:latin typeface="Elephant" pitchFamily="18" charset="0"/>
              </a:rPr>
              <a:t>                                                          </a:t>
            </a:r>
            <a:r>
              <a:rPr lang="es-ES" sz="2000" dirty="0" smtClean="0">
                <a:solidFill>
                  <a:srgbClr val="FF0000"/>
                </a:solidFill>
                <a:latin typeface="Elephant" pitchFamily="18" charset="0"/>
              </a:rPr>
              <a:t>AGUILLE DU MIDI</a:t>
            </a:r>
            <a:r>
              <a:rPr lang="es-ES" dirty="0" smtClean="0">
                <a:solidFill>
                  <a:srgbClr val="FF0000"/>
                </a:solidFill>
                <a:latin typeface="Elephant" pitchFamily="18" charset="0"/>
              </a:rPr>
              <a:t>.  3.482 m.      </a:t>
            </a:r>
            <a:endParaRPr lang="es-ES" dirty="0">
              <a:solidFill>
                <a:srgbClr val="FF0000"/>
              </a:solidFill>
              <a:latin typeface="Elephant" pitchFamily="18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732240" y="5233764"/>
            <a:ext cx="20185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latin typeface="Aharoni" pitchFamily="2" charset="-79"/>
                <a:cs typeface="Aharoni" pitchFamily="2" charset="-79"/>
              </a:rPr>
              <a:t>Photos</a:t>
            </a:r>
            <a:r>
              <a:rPr lang="es-ES" sz="1400" dirty="0" smtClean="0">
                <a:latin typeface="Aharoni" pitchFamily="2" charset="-79"/>
                <a:cs typeface="Aharoni" pitchFamily="2" charset="-79"/>
              </a:rPr>
              <a:t> &amp; </a:t>
            </a:r>
            <a:r>
              <a:rPr lang="es-ES" sz="1400" dirty="0" err="1" smtClean="0">
                <a:latin typeface="Aharoni" pitchFamily="2" charset="-79"/>
                <a:cs typeface="Aharoni" pitchFamily="2" charset="-79"/>
              </a:rPr>
              <a:t>Pps</a:t>
            </a:r>
            <a:r>
              <a:rPr lang="es-ES" sz="1400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s-ES" sz="1400" dirty="0" err="1" smtClean="0">
                <a:latin typeface="Aharoni" pitchFamily="2" charset="-79"/>
                <a:cs typeface="Aharoni" pitchFamily="2" charset="-79"/>
              </a:rPr>
              <a:t>Jagadir</a:t>
            </a:r>
            <a:endParaRPr lang="es-ES" sz="14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0000">
    <p:fade/>
    <p:sndAc>
      <p:stSnd>
        <p:snd r:embed="rId2" name="Le vent le cri_desconocid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01-0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756576" cy="580982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4644008" y="2209428"/>
            <a:ext cx="123252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" dirty="0" err="1" smtClean="0">
                <a:latin typeface="Aharoni" pitchFamily="2" charset="-79"/>
                <a:cs typeface="Aharoni" pitchFamily="2" charset="-79"/>
              </a:rPr>
              <a:t>Aiguille</a:t>
            </a:r>
            <a:r>
              <a:rPr lang="es-ES" sz="800" dirty="0" smtClean="0">
                <a:latin typeface="Aharoni" pitchFamily="2" charset="-79"/>
                <a:cs typeface="Aharoni" pitchFamily="2" charset="-79"/>
              </a:rPr>
              <a:t> du </a:t>
            </a:r>
            <a:r>
              <a:rPr lang="es-ES" sz="800" dirty="0" err="1" smtClean="0">
                <a:latin typeface="Aharoni" pitchFamily="2" charset="-79"/>
                <a:cs typeface="Aharoni" pitchFamily="2" charset="-79"/>
              </a:rPr>
              <a:t>Midi</a:t>
            </a:r>
            <a:endParaRPr lang="es-ES" sz="8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02-0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396536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21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80528" y="0"/>
            <a:ext cx="9649072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22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324544" y="0"/>
            <a:ext cx="9468544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30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32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97657"/>
            <a:ext cx="9144000" cy="5118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34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396536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44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97657"/>
            <a:ext cx="9144000" cy="5118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47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97657"/>
            <a:ext cx="9144000" cy="511836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0" y="5377780"/>
            <a:ext cx="12923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haroni" pitchFamily="2" charset="-79"/>
                <a:cs typeface="Aharoni" pitchFamily="2" charset="-79"/>
              </a:rPr>
              <a:t>Los  Alpes</a:t>
            </a:r>
            <a:endParaRPr lang="es-ES" sz="14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48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97657"/>
            <a:ext cx="9144000" cy="5118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50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97657"/>
            <a:ext cx="9144000" cy="5118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51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08520" y="0"/>
            <a:ext cx="925252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52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396536" cy="58818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53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3057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54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80528" y="-94828"/>
            <a:ext cx="9505056" cy="58098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59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8098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62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97657"/>
            <a:ext cx="9144000" cy="511836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0" y="5449788"/>
            <a:ext cx="28438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latin typeface="Aharoni" pitchFamily="2" charset="-79"/>
                <a:cs typeface="Aharoni" pitchFamily="2" charset="-79"/>
              </a:rPr>
              <a:t>La cima de </a:t>
            </a:r>
            <a:r>
              <a:rPr lang="es-ES" sz="1200" dirty="0" err="1" smtClean="0">
                <a:latin typeface="Aharoni" pitchFamily="2" charset="-79"/>
                <a:cs typeface="Aharoni" pitchFamily="2" charset="-79"/>
              </a:rPr>
              <a:t>Aiguille</a:t>
            </a:r>
            <a:r>
              <a:rPr lang="es-ES" sz="1200" dirty="0" smtClean="0">
                <a:latin typeface="Aharoni" pitchFamily="2" charset="-79"/>
                <a:cs typeface="Aharoni" pitchFamily="2" charset="-79"/>
              </a:rPr>
              <a:t> du </a:t>
            </a:r>
            <a:r>
              <a:rPr lang="es-ES" sz="1200" dirty="0" err="1" smtClean="0">
                <a:latin typeface="Aharoni" pitchFamily="2" charset="-79"/>
                <a:cs typeface="Aharoni" pitchFamily="2" charset="-79"/>
              </a:rPr>
              <a:t>Midi</a:t>
            </a:r>
            <a:endParaRPr lang="es-ES" sz="12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67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1836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0" y="5233764"/>
            <a:ext cx="32901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latin typeface="Aharoni" pitchFamily="2" charset="-79"/>
                <a:cs typeface="Aharoni" pitchFamily="2" charset="-79"/>
              </a:rPr>
              <a:t>Entre las nubes,  el </a:t>
            </a:r>
            <a:r>
              <a:rPr lang="es-ES" sz="1200" dirty="0" err="1" smtClean="0">
                <a:latin typeface="Aharoni" pitchFamily="2" charset="-79"/>
                <a:cs typeface="Aharoni" pitchFamily="2" charset="-79"/>
              </a:rPr>
              <a:t>Mont</a:t>
            </a:r>
            <a:r>
              <a:rPr lang="es-ES" sz="12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s-ES" sz="1200" dirty="0" err="1" smtClean="0">
                <a:latin typeface="Aharoni" pitchFamily="2" charset="-79"/>
                <a:cs typeface="Aharoni" pitchFamily="2" charset="-79"/>
              </a:rPr>
              <a:t>Blanc</a:t>
            </a:r>
            <a:endParaRPr lang="es-ES" sz="12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74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97657"/>
            <a:ext cx="9144000" cy="511836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0" y="5377780"/>
            <a:ext cx="2987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latin typeface="Aharoni" pitchFamily="2" charset="-79"/>
                <a:cs typeface="Aharoni" pitchFamily="2" charset="-79"/>
              </a:rPr>
              <a:t>Chamonix</a:t>
            </a:r>
            <a:r>
              <a:rPr lang="es-ES" sz="1200" dirty="0" smtClean="0">
                <a:latin typeface="Aharoni" pitchFamily="2" charset="-79"/>
                <a:cs typeface="Aharoni" pitchFamily="2" charset="-79"/>
              </a:rPr>
              <a:t>   en el valle.</a:t>
            </a:r>
            <a:endParaRPr lang="es-ES" sz="12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82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97657"/>
            <a:ext cx="9144000" cy="5118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84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97657"/>
            <a:ext cx="9144000" cy="5118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86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97657"/>
            <a:ext cx="9144000" cy="5118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87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97657"/>
            <a:ext cx="9144000" cy="5118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90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97657"/>
            <a:ext cx="9144000" cy="511836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0" y="5449788"/>
            <a:ext cx="13316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tx2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Jagadir</a:t>
            </a:r>
            <a:r>
              <a:rPr lang="es-ES" sz="1000" dirty="0" smtClean="0">
                <a:solidFill>
                  <a:schemeClr val="tx2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s-ES" sz="1000" dirty="0" err="1" smtClean="0">
                <a:solidFill>
                  <a:schemeClr val="tx2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Photos</a:t>
            </a:r>
            <a:endParaRPr lang="es-ES" sz="1000" dirty="0">
              <a:solidFill>
                <a:schemeClr val="tx2">
                  <a:lumMod val="75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94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3777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597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97657"/>
            <a:ext cx="9144000" cy="511836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0" y="5449788"/>
            <a:ext cx="21578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latin typeface="Aharoni" pitchFamily="2" charset="-79"/>
                <a:cs typeface="Aharoni" pitchFamily="2" charset="-79"/>
              </a:rPr>
              <a:t>Vista desde  la cima.</a:t>
            </a:r>
            <a:endParaRPr lang="es-ES" sz="12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601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97657"/>
            <a:ext cx="9144000" cy="5118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Flag of France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81975" y="-487363"/>
            <a:ext cx="190500" cy="123825"/>
          </a:xfrm>
          <a:prstGeom prst="rect">
            <a:avLst/>
          </a:prstGeom>
          <a:noFill/>
        </p:spPr>
      </p:pic>
      <p:pic>
        <p:nvPicPr>
          <p:cNvPr id="44036" name="Picture 4" descr="http://upload.wikimedia.org/wikipedia/commons/thumb/9/9a/Erioll_world.svg/15px-Erioll_world.sv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72475" y="-487363"/>
            <a:ext cx="142875" cy="142875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51520" y="193204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 smtClean="0">
                <a:solidFill>
                  <a:schemeClr val="bg1"/>
                </a:solidFill>
              </a:rPr>
              <a:t>L'aiguille du Midi se situe dans le massif du Mont-Blanc. Culminant à </a:t>
            </a:r>
            <a:r>
              <a:rPr lang="fr-FR" sz="1200" b="1" dirty="0" smtClean="0">
                <a:solidFill>
                  <a:schemeClr val="bg1"/>
                </a:solidFill>
              </a:rPr>
              <a:t>3.842</a:t>
            </a:r>
            <a:r>
              <a:rPr lang="fr-FR" sz="1200" b="1" dirty="0" smtClean="0">
                <a:solidFill>
                  <a:schemeClr val="bg1"/>
                </a:solidFill>
              </a:rPr>
              <a:t> mètres, elle est la plus haute des aiguilles de Chamonix. Sur le sommet principal, s'élève une tour, portant des antennes de télécommunication, qui représente le point culminant actuel.</a:t>
            </a:r>
          </a:p>
          <a:p>
            <a:r>
              <a:rPr lang="fr-FR" sz="1200" b="1" dirty="0" smtClean="0">
                <a:solidFill>
                  <a:schemeClr val="bg1"/>
                </a:solidFill>
              </a:rPr>
              <a:t>L'aiguille est le point d'arrivée d'un téléphérique — le téléphérique de l'aiguille du Midi. Sa gare supérieure est située à 3 777 mètres d'altitude. L'Aiguille abrite le plus haut centre d'émission hertzien de France</a:t>
            </a:r>
            <a:r>
              <a:rPr lang="fr-FR" sz="1200" dirty="0" smtClean="0">
                <a:solidFill>
                  <a:schemeClr val="bg1"/>
                </a:solidFill>
              </a:rPr>
              <a:t>. </a:t>
            </a:r>
            <a:endParaRPr lang="fr-FR" sz="1200" dirty="0">
              <a:solidFill>
                <a:schemeClr val="bg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51520" y="985292"/>
            <a:ext cx="84249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</a:rPr>
              <a:t>L'Aiguille</a:t>
            </a:r>
            <a:r>
              <a:rPr lang="es-ES" sz="1200" b="1" dirty="0" smtClean="0">
                <a:solidFill>
                  <a:schemeClr val="bg1"/>
                </a:solidFill>
              </a:rPr>
              <a:t> du </a:t>
            </a:r>
            <a:r>
              <a:rPr lang="es-ES" sz="1200" b="1" dirty="0" err="1" smtClean="0">
                <a:solidFill>
                  <a:schemeClr val="bg1"/>
                </a:solidFill>
              </a:rPr>
              <a:t>Midi</a:t>
            </a:r>
            <a:r>
              <a:rPr lang="es-ES" sz="1200" b="1" dirty="0" smtClean="0">
                <a:solidFill>
                  <a:schemeClr val="bg1"/>
                </a:solidFill>
              </a:rPr>
              <a:t>, (traducido al español como </a:t>
            </a:r>
            <a:r>
              <a:rPr lang="es-ES" sz="1200" b="1" i="1" dirty="0" smtClean="0">
                <a:solidFill>
                  <a:schemeClr val="bg1"/>
                </a:solidFill>
              </a:rPr>
              <a:t>La Aguja del Mediodía</a:t>
            </a:r>
            <a:r>
              <a:rPr lang="es-ES" sz="1200" b="1" dirty="0" smtClean="0">
                <a:solidFill>
                  <a:schemeClr val="bg1"/>
                </a:solidFill>
              </a:rPr>
              <a:t>), es una montaña situada en el Macizo del </a:t>
            </a:r>
            <a:r>
              <a:rPr lang="es-ES" sz="1200" b="1" dirty="0" err="1" smtClean="0">
                <a:solidFill>
                  <a:schemeClr val="bg1"/>
                </a:solidFill>
              </a:rPr>
              <a:t>Mont</a:t>
            </a:r>
            <a:r>
              <a:rPr lang="es-ES" sz="1200" b="1" dirty="0" smtClean="0">
                <a:solidFill>
                  <a:schemeClr val="bg1"/>
                </a:solidFill>
              </a:rPr>
              <a:t> </a:t>
            </a:r>
            <a:r>
              <a:rPr lang="es-ES" sz="1200" b="1" dirty="0" err="1" smtClean="0">
                <a:solidFill>
                  <a:schemeClr val="bg1"/>
                </a:solidFill>
              </a:rPr>
              <a:t>Blanc</a:t>
            </a:r>
            <a:r>
              <a:rPr lang="es-ES" sz="1200" b="1" dirty="0" smtClean="0">
                <a:solidFill>
                  <a:schemeClr val="bg1"/>
                </a:solidFill>
              </a:rPr>
              <a:t>, que con una altitud de 3.842 metros, es la más alta de las Agujas de </a:t>
            </a:r>
            <a:r>
              <a:rPr lang="es-ES" sz="1200" b="1" dirty="0" err="1" smtClean="0">
                <a:solidFill>
                  <a:schemeClr val="bg1"/>
                </a:solidFill>
              </a:rPr>
              <a:t>Chamonix</a:t>
            </a:r>
            <a:r>
              <a:rPr lang="es-ES" sz="1200" b="1" dirty="0" smtClean="0">
                <a:solidFill>
                  <a:schemeClr val="bg1"/>
                </a:solidFill>
              </a:rPr>
              <a:t>. Sobre el pico se eleva una torre, portando antenas de telecomunicación, representando el punto culminante actual.</a:t>
            </a:r>
          </a:p>
          <a:p>
            <a:r>
              <a:rPr lang="es-ES" sz="1200" b="1" dirty="0" smtClean="0">
                <a:solidFill>
                  <a:schemeClr val="bg1"/>
                </a:solidFill>
              </a:rPr>
              <a:t>La aguja es el punto de llegada del teleférico de </a:t>
            </a:r>
            <a:r>
              <a:rPr lang="es-ES" sz="1200" b="1" dirty="0" err="1" smtClean="0">
                <a:solidFill>
                  <a:schemeClr val="bg1"/>
                </a:solidFill>
              </a:rPr>
              <a:t>l'Aiguille</a:t>
            </a:r>
            <a:r>
              <a:rPr lang="es-ES" sz="1200" b="1" dirty="0" smtClean="0">
                <a:solidFill>
                  <a:schemeClr val="bg1"/>
                </a:solidFill>
              </a:rPr>
              <a:t> du </a:t>
            </a:r>
            <a:r>
              <a:rPr lang="es-ES" sz="1200" b="1" dirty="0" err="1" smtClean="0">
                <a:solidFill>
                  <a:schemeClr val="bg1"/>
                </a:solidFill>
              </a:rPr>
              <a:t>Midi</a:t>
            </a:r>
            <a:r>
              <a:rPr lang="es-ES" sz="1200" b="1" dirty="0" smtClean="0">
                <a:solidFill>
                  <a:schemeClr val="bg1"/>
                </a:solidFill>
              </a:rPr>
              <a:t>. Su estación superior está situada a 3.777 metros de altitud, aunque para alcanzar la punta a 3.842, existe un ascensor.</a:t>
            </a:r>
          </a:p>
          <a:p>
            <a:r>
              <a:rPr lang="es-ES" sz="1200" b="1" dirty="0" err="1" smtClean="0">
                <a:solidFill>
                  <a:schemeClr val="bg1"/>
                </a:solidFill>
              </a:rPr>
              <a:t>L'Aiguille</a:t>
            </a:r>
            <a:r>
              <a:rPr lang="es-ES" sz="1200" b="1" dirty="0" smtClean="0">
                <a:solidFill>
                  <a:schemeClr val="bg1"/>
                </a:solidFill>
              </a:rPr>
              <a:t> du </a:t>
            </a:r>
            <a:r>
              <a:rPr lang="es-ES" sz="1200" b="1" dirty="0" err="1" smtClean="0">
                <a:solidFill>
                  <a:schemeClr val="bg1"/>
                </a:solidFill>
              </a:rPr>
              <a:t>Midi</a:t>
            </a:r>
            <a:r>
              <a:rPr lang="es-ES" sz="1200" b="1" dirty="0" smtClean="0">
                <a:solidFill>
                  <a:schemeClr val="bg1"/>
                </a:solidFill>
              </a:rPr>
              <a:t> es uno de los puntos de partida del Valle Blanco (</a:t>
            </a:r>
            <a:r>
              <a:rPr lang="es-ES" sz="1200" b="1" i="1" dirty="0" err="1" smtClean="0">
                <a:solidFill>
                  <a:schemeClr val="bg1"/>
                </a:solidFill>
              </a:rPr>
              <a:t>Vallée</a:t>
            </a:r>
            <a:r>
              <a:rPr lang="es-ES" sz="1200" b="1" i="1" dirty="0" smtClean="0">
                <a:solidFill>
                  <a:schemeClr val="bg1"/>
                </a:solidFill>
              </a:rPr>
              <a:t> </a:t>
            </a:r>
            <a:r>
              <a:rPr lang="es-ES" sz="1200" b="1" i="1" dirty="0" err="1" smtClean="0">
                <a:solidFill>
                  <a:schemeClr val="bg1"/>
                </a:solidFill>
              </a:rPr>
              <a:t>Blanche</a:t>
            </a:r>
            <a:r>
              <a:rPr lang="es-ES" sz="1200" b="1" dirty="0" smtClean="0">
                <a:solidFill>
                  <a:schemeClr val="bg1"/>
                </a:solidFill>
              </a:rPr>
              <a:t>), y del Telecabina Panorámico del </a:t>
            </a:r>
            <a:r>
              <a:rPr lang="es-ES" sz="1200" b="1" dirty="0" err="1" smtClean="0">
                <a:solidFill>
                  <a:schemeClr val="bg1"/>
                </a:solidFill>
              </a:rPr>
              <a:t>Mont</a:t>
            </a:r>
            <a:r>
              <a:rPr lang="es-ES" sz="1200" b="1" dirty="0" smtClean="0">
                <a:solidFill>
                  <a:schemeClr val="bg1"/>
                </a:solidFill>
              </a:rPr>
              <a:t> </a:t>
            </a:r>
            <a:r>
              <a:rPr lang="es-ES" sz="1200" b="1" dirty="0" err="1" smtClean="0">
                <a:solidFill>
                  <a:schemeClr val="bg1"/>
                </a:solidFill>
              </a:rPr>
              <a:t>Blanc</a:t>
            </a:r>
            <a:r>
              <a:rPr lang="es-ES" sz="1200" b="1" dirty="0" smtClean="0">
                <a:solidFill>
                  <a:schemeClr val="bg1"/>
                </a:solidFill>
              </a:rPr>
              <a:t>, que atraviesa el Glaciar du </a:t>
            </a:r>
            <a:r>
              <a:rPr lang="es-ES" sz="1200" b="1" dirty="0" err="1" smtClean="0">
                <a:solidFill>
                  <a:schemeClr val="bg1"/>
                </a:solidFill>
              </a:rPr>
              <a:t>Géant</a:t>
            </a:r>
            <a:r>
              <a:rPr lang="es-ES" sz="1200" b="1" dirty="0" smtClean="0">
                <a:solidFill>
                  <a:schemeClr val="bg1"/>
                </a:solidFill>
              </a:rPr>
              <a:t> hasta la Punta </a:t>
            </a:r>
            <a:r>
              <a:rPr lang="es-ES" sz="1200" b="1" dirty="0" err="1" smtClean="0">
                <a:solidFill>
                  <a:schemeClr val="bg1"/>
                </a:solidFill>
              </a:rPr>
              <a:t>Helbronner</a:t>
            </a:r>
            <a:r>
              <a:rPr lang="es-ES" sz="1200" b="1" dirty="0" smtClean="0">
                <a:solidFill>
                  <a:schemeClr val="bg1"/>
                </a:solidFill>
              </a:rPr>
              <a:t>. Ésta se encuentra en la frontera con Italia, tiene una altitud de 3.462 metros, y desde ella se puede divisar el Valle de Aosta y la región italiana del Piamonte</a:t>
            </a:r>
            <a:r>
              <a:rPr lang="es-ES" sz="1200" b="1" dirty="0" smtClean="0">
                <a:solidFill>
                  <a:schemeClr val="bg1"/>
                </a:solidFill>
              </a:rPr>
              <a:t>.</a:t>
            </a:r>
            <a:endParaRPr lang="es-ES" sz="1200" b="1" dirty="0" smtClean="0">
              <a:solidFill>
                <a:schemeClr val="bg1"/>
              </a:solidFill>
            </a:endParaRPr>
          </a:p>
        </p:txBody>
      </p:sp>
      <p:pic>
        <p:nvPicPr>
          <p:cNvPr id="11" name="10 Imagen" descr="90px-Blason_ville_fr_Chamonix-Mont-Blanc_(Haute-Savoie)_sv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528" y="2641476"/>
            <a:ext cx="685800" cy="75438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7524328" y="5017740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latin typeface="Aharoni" pitchFamily="2" charset="-79"/>
                <a:cs typeface="Aharoni" pitchFamily="2" charset="-79"/>
              </a:rPr>
              <a:t>Fotos</a:t>
            </a:r>
          </a:p>
          <a:p>
            <a:r>
              <a:rPr lang="es-ES" sz="1200" dirty="0" smtClean="0">
                <a:latin typeface="Aharoni" pitchFamily="2" charset="-79"/>
                <a:cs typeface="Aharoni" pitchFamily="2" charset="-79"/>
              </a:rPr>
              <a:t>jagadir@live.com</a:t>
            </a:r>
            <a:endParaRPr lang="es-ES" sz="12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232</Words>
  <Application>Microsoft Office PowerPoint</Application>
  <PresentationFormat>Presentación en pantalla (16:10)</PresentationFormat>
  <Paragraphs>18</Paragraphs>
  <Slides>29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0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>Windows XP Titan Ultimate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Antonio</dc:creator>
  <cp:lastModifiedBy>Jose Antonio</cp:lastModifiedBy>
  <cp:revision>42</cp:revision>
  <dcterms:created xsi:type="dcterms:W3CDTF">2013-09-02T11:28:41Z</dcterms:created>
  <dcterms:modified xsi:type="dcterms:W3CDTF">2013-09-02T18:52:37Z</dcterms:modified>
</cp:coreProperties>
</file>