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5" r:id="rId10"/>
    <p:sldId id="286" r:id="rId11"/>
    <p:sldId id="268" r:id="rId12"/>
    <p:sldId id="266" r:id="rId13"/>
    <p:sldId id="267" r:id="rId14"/>
    <p:sldId id="269" r:id="rId15"/>
    <p:sldId id="270" r:id="rId16"/>
    <p:sldId id="271" r:id="rId17"/>
    <p:sldId id="272" r:id="rId18"/>
    <p:sldId id="289" r:id="rId19"/>
    <p:sldId id="273" r:id="rId20"/>
    <p:sldId id="274" r:id="rId21"/>
    <p:sldId id="276" r:id="rId22"/>
    <p:sldId id="275" r:id="rId23"/>
    <p:sldId id="277" r:id="rId24"/>
    <p:sldId id="278" r:id="rId25"/>
    <p:sldId id="279" r:id="rId26"/>
    <p:sldId id="280" r:id="rId27"/>
    <p:sldId id="281" r:id="rId28"/>
    <p:sldId id="283" r:id="rId29"/>
    <p:sldId id="284" r:id="rId30"/>
    <p:sldId id="285" r:id="rId31"/>
    <p:sldId id="287" r:id="rId32"/>
    <p:sldId id="288" r:id="rId33"/>
    <p:sldId id="290" r:id="rId34"/>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zIpBRu6m4pgnAVCR03zlQ==" hashData="phSrkgyB1VIxBYtZFfinGgVEDlY="/>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838" y="-419"/>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5" name="Rectangle 5"/>
          <p:cNvSpPr>
            <a:spLocks noGrp="1" noChangeArrowheads="1"/>
          </p:cNvSpPr>
          <p:nvPr>
            <p:ph type="ftr" sz="quarter" idx="11"/>
          </p:nvPr>
        </p:nvSpPr>
        <p:spPr>
          <a:ln/>
        </p:spPr>
        <p:txBody>
          <a:bodyPr/>
          <a:lstStyle>
            <a:lvl1pPr>
              <a:defRPr/>
            </a:lvl1pPr>
          </a:lstStyle>
          <a:p>
            <a:endParaRPr lang="fr-FR"/>
          </a:p>
        </p:txBody>
      </p:sp>
      <p:sp>
        <p:nvSpPr>
          <p:cNvPr id="6"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5" name="Rectangle 5"/>
          <p:cNvSpPr>
            <a:spLocks noGrp="1" noChangeArrowheads="1"/>
          </p:cNvSpPr>
          <p:nvPr>
            <p:ph type="ftr" sz="quarter" idx="11"/>
          </p:nvPr>
        </p:nvSpPr>
        <p:spPr>
          <a:ln/>
        </p:spPr>
        <p:txBody>
          <a:bodyPr/>
          <a:lstStyle>
            <a:lvl1pPr>
              <a:defRPr/>
            </a:lvl1pPr>
          </a:lstStyle>
          <a:p>
            <a:endParaRPr lang="fr-FR"/>
          </a:p>
        </p:txBody>
      </p:sp>
      <p:sp>
        <p:nvSpPr>
          <p:cNvPr id="6"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5" name="Rectangle 5"/>
          <p:cNvSpPr>
            <a:spLocks noGrp="1" noChangeArrowheads="1"/>
          </p:cNvSpPr>
          <p:nvPr>
            <p:ph type="ftr" sz="quarter" idx="11"/>
          </p:nvPr>
        </p:nvSpPr>
        <p:spPr>
          <a:ln/>
        </p:spPr>
        <p:txBody>
          <a:bodyPr/>
          <a:lstStyle>
            <a:lvl1pPr>
              <a:defRPr/>
            </a:lvl1pPr>
          </a:lstStyle>
          <a:p>
            <a:endParaRPr lang="fr-FR"/>
          </a:p>
        </p:txBody>
      </p:sp>
      <p:sp>
        <p:nvSpPr>
          <p:cNvPr id="6"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6" name="Rectangle 5"/>
          <p:cNvSpPr>
            <a:spLocks noGrp="1" noChangeArrowheads="1"/>
          </p:cNvSpPr>
          <p:nvPr>
            <p:ph type="ftr" sz="quarter" idx="11"/>
          </p:nvPr>
        </p:nvSpPr>
        <p:spPr>
          <a:ln/>
        </p:spPr>
        <p:txBody>
          <a:bodyPr/>
          <a:lstStyle>
            <a:lvl1pPr>
              <a:defRPr/>
            </a:lvl1pPr>
          </a:lstStyle>
          <a:p>
            <a:endParaRPr lang="fr-FR"/>
          </a:p>
        </p:txBody>
      </p:sp>
      <p:sp>
        <p:nvSpPr>
          <p:cNvPr id="7"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8" name="Rectangle 5"/>
          <p:cNvSpPr>
            <a:spLocks noGrp="1" noChangeArrowheads="1"/>
          </p:cNvSpPr>
          <p:nvPr>
            <p:ph type="ftr" sz="quarter" idx="11"/>
          </p:nvPr>
        </p:nvSpPr>
        <p:spPr>
          <a:ln/>
        </p:spPr>
        <p:txBody>
          <a:bodyPr/>
          <a:lstStyle>
            <a:lvl1pPr>
              <a:defRPr/>
            </a:lvl1pPr>
          </a:lstStyle>
          <a:p>
            <a:endParaRPr lang="fr-FR"/>
          </a:p>
        </p:txBody>
      </p:sp>
      <p:sp>
        <p:nvSpPr>
          <p:cNvPr id="9"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4" name="Rectangle 5"/>
          <p:cNvSpPr>
            <a:spLocks noGrp="1" noChangeArrowheads="1"/>
          </p:cNvSpPr>
          <p:nvPr>
            <p:ph type="ftr" sz="quarter" idx="11"/>
          </p:nvPr>
        </p:nvSpPr>
        <p:spPr>
          <a:ln/>
        </p:spPr>
        <p:txBody>
          <a:bodyPr/>
          <a:lstStyle>
            <a:lvl1pPr>
              <a:defRPr/>
            </a:lvl1pPr>
          </a:lstStyle>
          <a:p>
            <a:endParaRPr lang="fr-FR"/>
          </a:p>
        </p:txBody>
      </p:sp>
      <p:sp>
        <p:nvSpPr>
          <p:cNvPr id="5"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3" name="Rectangle 5"/>
          <p:cNvSpPr>
            <a:spLocks noGrp="1" noChangeArrowheads="1"/>
          </p:cNvSpPr>
          <p:nvPr>
            <p:ph type="ftr" sz="quarter" idx="11"/>
          </p:nvPr>
        </p:nvSpPr>
        <p:spPr>
          <a:ln/>
        </p:spPr>
        <p:txBody>
          <a:bodyPr/>
          <a:lstStyle>
            <a:lvl1pPr>
              <a:defRPr/>
            </a:lvl1pPr>
          </a:lstStyle>
          <a:p>
            <a:endParaRPr lang="fr-FR"/>
          </a:p>
        </p:txBody>
      </p:sp>
      <p:sp>
        <p:nvSpPr>
          <p:cNvPr id="4"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6" name="Rectangle 5"/>
          <p:cNvSpPr>
            <a:spLocks noGrp="1" noChangeArrowheads="1"/>
          </p:cNvSpPr>
          <p:nvPr>
            <p:ph type="ftr" sz="quarter" idx="11"/>
          </p:nvPr>
        </p:nvSpPr>
        <p:spPr>
          <a:ln/>
        </p:spPr>
        <p:txBody>
          <a:bodyPr/>
          <a:lstStyle>
            <a:lvl1pPr>
              <a:defRPr/>
            </a:lvl1pPr>
          </a:lstStyle>
          <a:p>
            <a:endParaRPr lang="fr-FR"/>
          </a:p>
        </p:txBody>
      </p:sp>
      <p:sp>
        <p:nvSpPr>
          <p:cNvPr id="7"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6" name="Rectangle 5"/>
          <p:cNvSpPr>
            <a:spLocks noGrp="1" noChangeArrowheads="1"/>
          </p:cNvSpPr>
          <p:nvPr>
            <p:ph type="ftr" sz="quarter" idx="11"/>
          </p:nvPr>
        </p:nvSpPr>
        <p:spPr>
          <a:ln/>
        </p:spPr>
        <p:txBody>
          <a:bodyPr/>
          <a:lstStyle>
            <a:lvl1pPr>
              <a:defRPr/>
            </a:lvl1pPr>
          </a:lstStyle>
          <a:p>
            <a:endParaRPr lang="fr-FR"/>
          </a:p>
        </p:txBody>
      </p:sp>
      <p:sp>
        <p:nvSpPr>
          <p:cNvPr id="7"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5" name="Rectangle 5"/>
          <p:cNvSpPr>
            <a:spLocks noGrp="1" noChangeArrowheads="1"/>
          </p:cNvSpPr>
          <p:nvPr>
            <p:ph type="ftr" sz="quarter" idx="11"/>
          </p:nvPr>
        </p:nvSpPr>
        <p:spPr>
          <a:ln/>
        </p:spPr>
        <p:txBody>
          <a:bodyPr/>
          <a:lstStyle>
            <a:lvl1pPr>
              <a:defRPr/>
            </a:lvl1pPr>
          </a:lstStyle>
          <a:p>
            <a:endParaRPr lang="fr-FR"/>
          </a:p>
        </p:txBody>
      </p:sp>
      <p:sp>
        <p:nvSpPr>
          <p:cNvPr id="6"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fld id="{547DEC30-C49E-4725-8A6D-3B61E26002CC}" type="datetimeFigureOut">
              <a:rPr lang="fr-FR" smtClean="0"/>
              <a:t>09/08/2017</a:t>
            </a:fld>
            <a:endParaRPr lang="fr-FR"/>
          </a:p>
        </p:txBody>
      </p:sp>
      <p:sp>
        <p:nvSpPr>
          <p:cNvPr id="5" name="Rectangle 5"/>
          <p:cNvSpPr>
            <a:spLocks noGrp="1" noChangeArrowheads="1"/>
          </p:cNvSpPr>
          <p:nvPr>
            <p:ph type="ftr" sz="quarter" idx="11"/>
          </p:nvPr>
        </p:nvSpPr>
        <p:spPr>
          <a:ln/>
        </p:spPr>
        <p:txBody>
          <a:bodyPr/>
          <a:lstStyle>
            <a:lvl1pPr>
              <a:defRPr/>
            </a:lvl1pPr>
          </a:lstStyle>
          <a:p>
            <a:endParaRPr lang="fr-FR"/>
          </a:p>
        </p:txBody>
      </p:sp>
      <p:sp>
        <p:nvSpPr>
          <p:cNvPr id="6" name="Rectangle 6"/>
          <p:cNvSpPr>
            <a:spLocks noGrp="1" noChangeArrowheads="1"/>
          </p:cNvSpPr>
          <p:nvPr>
            <p:ph type="sldNum" sz="quarter" idx="12"/>
          </p:nvPr>
        </p:nvSpPr>
        <p:spPr>
          <a:ln/>
        </p:spPr>
        <p:txBody>
          <a:bodyPr/>
          <a:lstStyle>
            <a:lvl1pPr>
              <a:defRPr/>
            </a:lvl1pPr>
          </a:lstStyle>
          <a:p>
            <a:fld id="{4B2D1D98-1DE2-4BF8-8AC7-8E0F09075032}"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000" b="-1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i="0" smtClean="0">
                <a:latin typeface="+mn-lt"/>
              </a:defRPr>
            </a:lvl1pPr>
          </a:lstStyle>
          <a:p>
            <a:fld id="{547DEC30-C49E-4725-8A6D-3B61E26002CC}" type="datetimeFigureOut">
              <a:rPr lang="fr-FR" smtClean="0"/>
              <a:t>09/08/2017</a:t>
            </a:fld>
            <a:endParaRPr lang="fr-F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i="0" smtClean="0">
                <a:latin typeface="+mn-lt"/>
              </a:defRPr>
            </a:lvl1pPr>
          </a:lstStyle>
          <a:p>
            <a:endParaRPr lang="fr-F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i="0" smtClean="0">
                <a:latin typeface="+mn-lt"/>
              </a:defRPr>
            </a:lvl1pPr>
          </a:lstStyle>
          <a:p>
            <a:fld id="{4B2D1D98-1DE2-4BF8-8AC7-8E0F09075032}"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akia.eklablog.fr/mes-creations-c29242728" TargetMode="External"/><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hyperlink" Target="http://www.ppsmania.fr/author/ak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Session Admistrateur\Desktop\Sarawut-Intarob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525" y="710936"/>
            <a:ext cx="6614638" cy="424847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7060083" y="699542"/>
            <a:ext cx="1157688" cy="40011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prst="slope"/>
              <a:contourClr>
                <a:schemeClr val="bg2"/>
              </a:contourClr>
            </a:sp3d>
          </a:bodyPr>
          <a:lstStyle/>
          <a:p>
            <a:pPr algn="ctr"/>
            <a:r>
              <a:rPr lang="fr-FR" sz="2000" cap="none" spc="0" dirty="0" smtClean="0">
                <a:ln w="5080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THAILANDE</a:t>
            </a:r>
          </a:p>
        </p:txBody>
      </p:sp>
      <p:sp>
        <p:nvSpPr>
          <p:cNvPr id="2" name="Rectangle 1"/>
          <p:cNvSpPr/>
          <p:nvPr/>
        </p:nvSpPr>
        <p:spPr>
          <a:xfrm>
            <a:off x="1013902" y="85699"/>
            <a:ext cx="5105885" cy="461665"/>
          </a:xfrm>
          <a:prstGeom prst="rect">
            <a:avLst/>
          </a:prstGeom>
        </p:spPr>
        <p:txBody>
          <a:bodyPr wrap="none">
            <a:spAutoFit/>
            <a:scene3d>
              <a:camera prst="orthographicFront"/>
              <a:lightRig rig="threePt" dir="t"/>
            </a:scene3d>
            <a:sp3d extrusionH="57150">
              <a:bevelT w="38100" h="38100" prst="convex"/>
            </a:sp3d>
          </a:bodyPr>
          <a:lstStyle/>
          <a:p>
            <a:r>
              <a:rPr lang="fr-FR" sz="2400" b="1" dirty="0">
                <a:solidFill>
                  <a:srgbClr val="FFC000"/>
                </a:solidFill>
                <a:effectLst>
                  <a:outerShdw blurRad="38100" dist="38100" dir="2700000" algn="tl">
                    <a:srgbClr val="000000">
                      <a:alpha val="43137"/>
                    </a:srgbClr>
                  </a:outerShdw>
                </a:effectLst>
                <a:latin typeface="Old English Text MT" panose="03040902040508030806" pitchFamily="66" charset="0"/>
                <a:ea typeface="Tangerine" panose="02000000000000000000" pitchFamily="2" charset="0"/>
              </a:rPr>
              <a:t>32 images magiques d’enfants du monde</a:t>
            </a:r>
          </a:p>
        </p:txBody>
      </p:sp>
      <p:sp>
        <p:nvSpPr>
          <p:cNvPr id="3" name="Rectangle 2"/>
          <p:cNvSpPr/>
          <p:nvPr/>
        </p:nvSpPr>
        <p:spPr>
          <a:xfrm>
            <a:off x="7246032" y="3291830"/>
            <a:ext cx="1029449" cy="369332"/>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prst="artDeco"/>
              <a:contourClr>
                <a:schemeClr val="bg2"/>
              </a:contourClr>
            </a:sp3d>
          </a:bodyPr>
          <a:lstStyle/>
          <a:p>
            <a:pPr algn="ctr"/>
            <a:r>
              <a:rPr lang="fr-FR" b="1" cap="none" spc="0" dirty="0" smtClean="0">
                <a:ln w="50800"/>
                <a:solidFill>
                  <a:srgbClr val="C00000"/>
                </a:solidFill>
                <a:effectLst/>
                <a:latin typeface="Old English Text MT" panose="03040902040508030806" pitchFamily="66" charset="0"/>
                <a:cs typeface="Angsana New" panose="02020603050405020304" pitchFamily="18" charset="-34"/>
              </a:rPr>
              <a:t>Lucienne</a:t>
            </a:r>
            <a:endParaRPr lang="fr-FR" b="1" cap="none" spc="0" dirty="0">
              <a:ln w="50800"/>
              <a:solidFill>
                <a:srgbClr val="C00000"/>
              </a:solidFill>
              <a:effectLst/>
              <a:latin typeface="Old English Text MT" panose="03040902040508030806" pitchFamily="66" charset="0"/>
            </a:endParaRPr>
          </a:p>
        </p:txBody>
      </p:sp>
    </p:spTree>
    <p:extLst>
      <p:ext uri="{BB962C8B-B14F-4D97-AF65-F5344CB8AC3E}">
        <p14:creationId xmlns:p14="http://schemas.microsoft.com/office/powerpoint/2010/main" val="1815503798"/>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11510"/>
            <a:ext cx="8496944" cy="3139321"/>
          </a:xfrm>
          <a:prstGeom prst="rect">
            <a:avLst/>
          </a:prstGeom>
        </p:spPr>
        <p:txBody>
          <a:bodyPr wrap="square">
            <a:spAutoFit/>
          </a:bodyPr>
          <a:lstStyle/>
          <a:p>
            <a:r>
              <a:rPr lang="fr-FR" dirty="0" smtClean="0">
                <a:solidFill>
                  <a:srgbClr val="FFC000"/>
                </a:solidFill>
                <a:latin typeface="Angsana New" panose="02020603050405020304" pitchFamily="18" charset="-34"/>
                <a:cs typeface="Angsana New" panose="02020603050405020304" pitchFamily="18" charset="-34"/>
              </a:rPr>
              <a:t>HEUREUX ENTRAIN DE JOUER</a:t>
            </a:r>
          </a:p>
          <a:p>
            <a:endParaRPr lang="fr-FR" dirty="0" smtClean="0">
              <a:solidFill>
                <a:schemeClr val="bg1"/>
              </a:solidFill>
              <a:latin typeface="Angsana New" panose="02020603050405020304" pitchFamily="18" charset="-34"/>
              <a:cs typeface="Angsana New" panose="02020603050405020304" pitchFamily="18" charset="-34"/>
            </a:endParaRPr>
          </a:p>
          <a:p>
            <a:r>
              <a:rPr lang="fr-FR" dirty="0" smtClean="0">
                <a:solidFill>
                  <a:schemeClr val="bg1"/>
                </a:solidFill>
                <a:latin typeface="Angsana New" panose="02020603050405020304" pitchFamily="18" charset="-34"/>
                <a:cs typeface="Angsana New" panose="02020603050405020304" pitchFamily="18" charset="-34"/>
              </a:rPr>
              <a:t>Peu importe leur environnement culturel, peu importe leur situation économique, les enfants trouveront toujours des façons imaginatives de s'amuser et de profiter des beautés de la nature.</a:t>
            </a:r>
          </a:p>
          <a:p>
            <a:r>
              <a:rPr lang="fr-FR" dirty="0" smtClean="0">
                <a:solidFill>
                  <a:schemeClr val="bg1"/>
                </a:solidFill>
                <a:latin typeface="Angsana New" panose="02020603050405020304" pitchFamily="18" charset="-34"/>
                <a:cs typeface="Angsana New" panose="02020603050405020304" pitchFamily="18" charset="-34"/>
              </a:rPr>
              <a:t>Nous souhaitions donc partager avec vous ces 32 images magiques d'enfants du monde.</a:t>
            </a:r>
          </a:p>
          <a:p>
            <a:endParaRPr lang="fr-FR" dirty="0" smtClean="0">
              <a:solidFill>
                <a:schemeClr val="bg1"/>
              </a:solidFill>
              <a:latin typeface="Angsana New" panose="02020603050405020304" pitchFamily="18" charset="-34"/>
              <a:cs typeface="Angsana New" panose="02020603050405020304" pitchFamily="18" charset="-34"/>
            </a:endParaRPr>
          </a:p>
          <a:p>
            <a:r>
              <a:rPr lang="fr-FR" dirty="0" smtClean="0">
                <a:solidFill>
                  <a:schemeClr val="bg1"/>
                </a:solidFill>
                <a:latin typeface="Angsana New" panose="02020603050405020304" pitchFamily="18" charset="-34"/>
                <a:cs typeface="Angsana New" panose="02020603050405020304" pitchFamily="18" charset="-34"/>
              </a:rPr>
              <a:t>Cette série nous prouve également que les enfants n'ont pas forcément besoin d'avoir de super jouets technologiques pour être heureux et s'amuser (tablettes numériques, consoles de jeux, produits dérivés de grandes marques). Nous en savons quelque chose puisque pendant notre tour du monde, n'ayant pu prendre que peu de petits jouets pour </a:t>
            </a:r>
            <a:r>
              <a:rPr lang="fr-FR" dirty="0" err="1" smtClean="0">
                <a:solidFill>
                  <a:schemeClr val="bg1"/>
                </a:solidFill>
                <a:latin typeface="Angsana New" panose="02020603050405020304" pitchFamily="18" charset="-34"/>
                <a:cs typeface="Angsana New" panose="02020603050405020304" pitchFamily="18" charset="-34"/>
              </a:rPr>
              <a:t>Louanne</a:t>
            </a:r>
            <a:r>
              <a:rPr lang="fr-FR" dirty="0" smtClean="0">
                <a:solidFill>
                  <a:schemeClr val="bg1"/>
                </a:solidFill>
                <a:latin typeface="Angsana New" panose="02020603050405020304" pitchFamily="18" charset="-34"/>
                <a:cs typeface="Angsana New" panose="02020603050405020304" pitchFamily="18" charset="-34"/>
              </a:rPr>
              <a:t> (faute de place dans nos sacs à dos), celle ci s'est souvent accommodée d'objets du quotidien dont elle à détournée l'usage ou d'éléments trouvés dans la nature…</a:t>
            </a:r>
          </a:p>
          <a:p>
            <a:r>
              <a:rPr lang="fr-FR" dirty="0" smtClean="0">
                <a:solidFill>
                  <a:schemeClr val="bg1"/>
                </a:solidFill>
                <a:latin typeface="Angsana New" panose="02020603050405020304" pitchFamily="18" charset="-34"/>
                <a:cs typeface="Angsana New" panose="02020603050405020304" pitchFamily="18" charset="-34"/>
              </a:rPr>
              <a:t>Une belle leçon de simplicité et de créativité pour nous adultes...</a:t>
            </a:r>
          </a:p>
        </p:txBody>
      </p:sp>
    </p:spTree>
    <p:extLst>
      <p:ext uri="{BB962C8B-B14F-4D97-AF65-F5344CB8AC3E}">
        <p14:creationId xmlns:p14="http://schemas.microsoft.com/office/powerpoint/2010/main" val="3853924513"/>
      </p:ext>
    </p:extLst>
  </p:cSld>
  <p:clrMapOvr>
    <a:masterClrMapping/>
  </p:clrMapOvr>
  <mc:AlternateContent xmlns:mc="http://schemas.openxmlformats.org/markup-compatibility/2006" xmlns:p14="http://schemas.microsoft.com/office/powerpoint/2010/main">
    <mc:Choice Requires="p14">
      <p:transition spd="slow" p14:dur="3000" advTm="33000">
        <p14:prism/>
        <p:sndAc>
          <p:stSnd>
            <p:snd r:embed="rId2" name="Beautiful Nature - Autumn 3.18.wav"/>
          </p:stSnd>
        </p:sndAc>
      </p:transition>
    </mc:Choice>
    <mc:Fallback xmlns="">
      <p:transition spd="slow" advTm="33000">
        <p:fade/>
        <p:sndAc>
          <p:stSnd>
            <p:snd r:embed="rId3" name="Beautiful Nature - Autumn 3.18.wav"/>
          </p:stSnd>
        </p:sndAc>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Session Admistrateur\Desktop\Sarawut-Intaro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1726" y="123478"/>
            <a:ext cx="6985000" cy="489654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5606603"/>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Session Admistrateur\Desktop\Sarawut-Intaro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99" y="195486"/>
            <a:ext cx="7232695"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43511"/>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Session Admistrateur\Desktop\Elika-Hu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23478"/>
            <a:ext cx="6624736" cy="486990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266540" y="817015"/>
            <a:ext cx="1907478" cy="400110"/>
          </a:xfrm>
          <a:prstGeom prst="rect">
            <a:avLst/>
          </a:prstGeom>
        </p:spPr>
        <p:txBody>
          <a:bodyPr wrap="square">
            <a:spAutoFit/>
          </a:bodyPr>
          <a:lstStyle/>
          <a:p>
            <a:r>
              <a:rPr lang="fr-FR" sz="2000" dirty="0" smtClean="0">
                <a:solidFill>
                  <a:schemeClr val="bg1"/>
                </a:solidFill>
                <a:latin typeface="Angsana New" panose="02020603050405020304" pitchFamily="18" charset="-34"/>
                <a:cs typeface="Angsana New" panose="02020603050405020304" pitchFamily="18" charset="-34"/>
              </a:rPr>
              <a:t>ESTONIE</a:t>
            </a:r>
            <a:endParaRPr lang="fr-FR" sz="20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848973527"/>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Session Admistrateur\Desktop\Damon-Lyn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460" y="295884"/>
            <a:ext cx="6985000" cy="465931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236296" y="1275606"/>
            <a:ext cx="1149674" cy="400110"/>
          </a:xfrm>
          <a:prstGeom prst="rect">
            <a:avLst/>
          </a:prstGeom>
        </p:spPr>
        <p:txBody>
          <a:bodyPr wrap="none">
            <a:spAutoFit/>
          </a:bodyPr>
          <a:lstStyle/>
          <a:p>
            <a:r>
              <a:rPr lang="fr-FR" sz="2000" dirty="0" smtClean="0">
                <a:solidFill>
                  <a:schemeClr val="bg1"/>
                </a:solidFill>
                <a:latin typeface="Angsana New" panose="02020603050405020304" pitchFamily="18" charset="-34"/>
                <a:cs typeface="Angsana New" panose="02020603050405020304" pitchFamily="18" charset="-34"/>
              </a:rPr>
              <a:t>TAJIKISTAN</a:t>
            </a:r>
            <a:endParaRPr lang="fr-FR" sz="20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217632102"/>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Session Admistrateur\Desktop\Светлана-Квашина.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404" y="267494"/>
            <a:ext cx="7016794" cy="468052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416849" y="555526"/>
            <a:ext cx="819455" cy="523220"/>
          </a:xfrm>
          <a:prstGeom prst="rect">
            <a:avLst/>
          </a:prstGeom>
          <a:noFill/>
        </p:spPr>
        <p:txBody>
          <a:bodyPr wrap="none" rtlCol="0">
            <a:spAutoFit/>
          </a:bodyPr>
          <a:lstStyle/>
          <a:p>
            <a:r>
              <a:rPr lang="fr-FR" sz="2800" dirty="0">
                <a:solidFill>
                  <a:schemeClr val="bg1"/>
                </a:solidFill>
                <a:latin typeface="Angsana New" panose="02020603050405020304" pitchFamily="18" charset="-34"/>
                <a:cs typeface="Angsana New" panose="02020603050405020304" pitchFamily="18" charset="-34"/>
              </a:rPr>
              <a:t>R</a:t>
            </a:r>
            <a:r>
              <a:rPr lang="fr-FR" sz="2800" dirty="0" smtClean="0">
                <a:solidFill>
                  <a:schemeClr val="bg1"/>
                </a:solidFill>
                <a:latin typeface="Angsana New" panose="02020603050405020304" pitchFamily="18" charset="-34"/>
                <a:cs typeface="Angsana New" panose="02020603050405020304" pitchFamily="18" charset="-34"/>
              </a:rPr>
              <a:t>ussie</a:t>
            </a:r>
            <a:endParaRPr lang="fr-FR" sz="28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913005056"/>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Session Admistrateur\Desktop\Elena-Shumilov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34937"/>
            <a:ext cx="6985000" cy="481307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92627"/>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Session Admistrateur\Desktop\Agoes-Anta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35" y="267494"/>
            <a:ext cx="7058665" cy="47084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452320" y="771550"/>
            <a:ext cx="1447832" cy="523220"/>
          </a:xfrm>
          <a:prstGeom prst="rect">
            <a:avLst/>
          </a:prstGeom>
        </p:spPr>
        <p:txBody>
          <a:bodyPr wrap="none">
            <a:spAutoFit/>
          </a:bodyPr>
          <a:lstStyle/>
          <a:p>
            <a:r>
              <a:rPr lang="fr-FR" sz="2800" dirty="0" smtClean="0">
                <a:solidFill>
                  <a:schemeClr val="bg1"/>
                </a:solidFill>
                <a:latin typeface="Angsana New" panose="02020603050405020304" pitchFamily="18" charset="-34"/>
                <a:cs typeface="Angsana New" panose="02020603050405020304" pitchFamily="18" charset="-34"/>
              </a:rPr>
              <a:t>INDONESIE</a:t>
            </a:r>
            <a:endParaRPr lang="fr-FR" sz="28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45492521"/>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L:\Session Admistrateur\Desktop\James-Kho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965" y="165495"/>
            <a:ext cx="7269850"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5860812"/>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Session Admistrateur\Desktop\Mio-Ca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1231" y="267494"/>
            <a:ext cx="6985000" cy="465931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5983313"/>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Session Admistrateur\Desktop\Gede-Lila-Kantia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6528" y="195486"/>
            <a:ext cx="6985000" cy="475252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6894660"/>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Session Admistrateur\Desktop\Ipoenk-Graph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23575"/>
            <a:ext cx="7232695"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3537286"/>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Session Admistrateur\Desktop\Rio-Rinaldi-Rachmatulla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95486"/>
            <a:ext cx="6985000" cy="46513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689126"/>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Session Admistrateur\Desktop\Michael-Potyo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3" y="195486"/>
            <a:ext cx="7121379"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691568" y="627534"/>
            <a:ext cx="946093" cy="523220"/>
          </a:xfrm>
          <a:prstGeom prst="rect">
            <a:avLst/>
          </a:prstGeom>
        </p:spPr>
        <p:txBody>
          <a:bodyPr wrap="none">
            <a:spAutoFit/>
          </a:bodyPr>
          <a:lstStyle/>
          <a:p>
            <a:r>
              <a:rPr lang="fr-FR" sz="2800" dirty="0" smtClean="0">
                <a:solidFill>
                  <a:schemeClr val="bg1"/>
                </a:solidFill>
                <a:latin typeface="Angsana New" panose="02020603050405020304" pitchFamily="18" charset="-34"/>
                <a:cs typeface="Angsana New" panose="02020603050405020304" pitchFamily="18" charset="-34"/>
              </a:rPr>
              <a:t>ITALIE</a:t>
            </a:r>
            <a:endParaRPr lang="fr-FR" sz="28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801930405"/>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Session Admistrateur\Desktop\Jake-Ols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3477"/>
            <a:ext cx="6805488" cy="48339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092280" y="555526"/>
            <a:ext cx="3024336" cy="523220"/>
          </a:xfrm>
          <a:prstGeom prst="rect">
            <a:avLst/>
          </a:prstGeom>
          <a:noFill/>
        </p:spPr>
        <p:txBody>
          <a:bodyPr wrap="square" rtlCol="0">
            <a:spAutoFit/>
          </a:bodyPr>
          <a:lstStyle/>
          <a:p>
            <a:r>
              <a:rPr lang="fr-FR" sz="2800" dirty="0" smtClean="0">
                <a:solidFill>
                  <a:schemeClr val="bg1"/>
                </a:solidFill>
                <a:latin typeface="Angsana New" panose="02020603050405020304" pitchFamily="18" charset="-34"/>
                <a:cs typeface="Angsana New" panose="02020603050405020304" pitchFamily="18" charset="-34"/>
              </a:rPr>
              <a:t>Etats Unis</a:t>
            </a:r>
            <a:endParaRPr lang="fr-FR" sz="28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924058063"/>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L:\Session Admistrateur\Desktop\Terry-Whi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1" y="123478"/>
            <a:ext cx="7271576"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458046" y="637084"/>
            <a:ext cx="870751" cy="523220"/>
          </a:xfrm>
          <a:prstGeom prst="rect">
            <a:avLst/>
          </a:prstGeom>
        </p:spPr>
        <p:txBody>
          <a:bodyPr wrap="none">
            <a:spAutoFit/>
          </a:bodyPr>
          <a:lstStyle/>
          <a:p>
            <a:r>
              <a:rPr lang="fr-FR" sz="2800" dirty="0" smtClean="0">
                <a:solidFill>
                  <a:schemeClr val="bg1"/>
                </a:solidFill>
                <a:latin typeface="Angsana New" panose="02020603050405020304" pitchFamily="18" charset="-34"/>
                <a:cs typeface="Angsana New" panose="02020603050405020304" pitchFamily="18" charset="-34"/>
              </a:rPr>
              <a:t>GANA</a:t>
            </a:r>
            <a:endParaRPr lang="fr-FR" sz="28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801693468"/>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L:\Session Admistrateur\Desktop\John-Van-Den-Hen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295" y="123478"/>
            <a:ext cx="7232695"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596336" y="555525"/>
            <a:ext cx="1217000" cy="461665"/>
          </a:xfrm>
          <a:prstGeom prst="rect">
            <a:avLst/>
          </a:prstGeom>
          <a:noFill/>
        </p:spPr>
        <p:txBody>
          <a:bodyPr wrap="none" rtlCol="0">
            <a:spAutoFit/>
          </a:bodyPr>
          <a:lstStyle/>
          <a:p>
            <a:r>
              <a:rPr lang="fr-FR" sz="2400" dirty="0" smtClean="0">
                <a:solidFill>
                  <a:schemeClr val="bg1"/>
                </a:solidFill>
                <a:latin typeface="Angsana New" panose="02020603050405020304" pitchFamily="18" charset="-34"/>
                <a:cs typeface="Angsana New" panose="02020603050405020304" pitchFamily="18" charset="-34"/>
              </a:rPr>
              <a:t>OUGANDA</a:t>
            </a:r>
            <a:endParaRPr lang="fr-FR" sz="24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431645399"/>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Session Admistrateur\Desktop\Enrique-Castro-Mendiv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842" y="123478"/>
            <a:ext cx="7245037"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776996" y="501452"/>
            <a:ext cx="962123" cy="523220"/>
          </a:xfrm>
          <a:prstGeom prst="rect">
            <a:avLst/>
          </a:prstGeom>
        </p:spPr>
        <p:txBody>
          <a:bodyPr wrap="none">
            <a:spAutoFit/>
          </a:bodyPr>
          <a:lstStyle/>
          <a:p>
            <a:r>
              <a:rPr lang="fr-FR" sz="2800" dirty="0" smtClean="0">
                <a:solidFill>
                  <a:schemeClr val="bg1"/>
                </a:solidFill>
                <a:latin typeface="Angsana New" panose="02020603050405020304" pitchFamily="18" charset="-34"/>
                <a:cs typeface="Angsana New" panose="02020603050405020304" pitchFamily="18" charset="-34"/>
              </a:rPr>
              <a:t>PEROU</a:t>
            </a:r>
            <a:endParaRPr lang="fr-FR" sz="28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850219353"/>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L:\Session Admistrateur\Desktop\Òscar-Tardí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23478"/>
            <a:ext cx="3672408" cy="489515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499992" y="481213"/>
            <a:ext cx="1394934" cy="369332"/>
          </a:xfrm>
          <a:prstGeom prst="rect">
            <a:avLst/>
          </a:prstGeom>
        </p:spPr>
        <p:txBody>
          <a:bodyPr wrap="none">
            <a:spAutoFit/>
          </a:bodyPr>
          <a:lstStyle/>
          <a:p>
            <a:r>
              <a:rPr lang="fr-FR" dirty="0" smtClean="0">
                <a:solidFill>
                  <a:schemeClr val="bg1"/>
                </a:solidFill>
                <a:latin typeface="Angsana New" panose="02020603050405020304" pitchFamily="18" charset="-34"/>
                <a:cs typeface="Angsana New" panose="02020603050405020304" pitchFamily="18" charset="-34"/>
              </a:rPr>
              <a:t>BURKINA FASSO</a:t>
            </a:r>
            <a:endParaRPr lang="fr-FR"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977423691"/>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L:\Session Admistrateur\Desktop\Chan-Kwok-Hu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11" y="123478"/>
            <a:ext cx="7467865" cy="489654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812360" y="483518"/>
            <a:ext cx="1000595" cy="369332"/>
          </a:xfrm>
          <a:prstGeom prst="rect">
            <a:avLst/>
          </a:prstGeom>
        </p:spPr>
        <p:txBody>
          <a:bodyPr wrap="none">
            <a:spAutoFit/>
          </a:bodyPr>
          <a:lstStyle/>
          <a:p>
            <a:r>
              <a:rPr lang="fr-FR" dirty="0" smtClean="0">
                <a:solidFill>
                  <a:schemeClr val="bg1"/>
                </a:solidFill>
                <a:latin typeface="Angsana New" panose="02020603050405020304" pitchFamily="18" charset="-34"/>
                <a:cs typeface="Angsana New" panose="02020603050405020304" pitchFamily="18" charset="-34"/>
              </a:rPr>
              <a:t>MYANMAR</a:t>
            </a:r>
            <a:endParaRPr lang="fr-FR"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184786283"/>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L:\Session Admistrateur\Desktop\tinosoriano.com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3478"/>
            <a:ext cx="7480831" cy="489654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804358" y="747007"/>
            <a:ext cx="1339642" cy="369332"/>
          </a:xfrm>
          <a:prstGeom prst="rect">
            <a:avLst/>
          </a:prstGeom>
          <a:noFill/>
        </p:spPr>
        <p:txBody>
          <a:bodyPr wrap="square" rtlCol="0">
            <a:spAutoFit/>
          </a:bodyPr>
          <a:lstStyle/>
          <a:p>
            <a:r>
              <a:rPr lang="fr-FR" dirty="0" smtClean="0">
                <a:solidFill>
                  <a:schemeClr val="bg1"/>
                </a:solidFill>
                <a:latin typeface="Angsana New" panose="02020603050405020304" pitchFamily="18" charset="-34"/>
                <a:cs typeface="Angsana New" panose="02020603050405020304" pitchFamily="18" charset="-34"/>
              </a:rPr>
              <a:t>Afrique du Sud</a:t>
            </a:r>
            <a:endParaRPr lang="fr-FR"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351001458"/>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L:\Session Admistrateur\Desktop\Muhammed-Muheis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95486"/>
            <a:ext cx="6985000" cy="465931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095821"/>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L:\Session Admistrateur\Desktop\Dima-Vazinovi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577" y="138145"/>
            <a:ext cx="7285493" cy="48818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596336" y="555526"/>
            <a:ext cx="774571" cy="400110"/>
          </a:xfrm>
          <a:prstGeom prst="rect">
            <a:avLst/>
          </a:prstGeom>
        </p:spPr>
        <p:txBody>
          <a:bodyPr wrap="none">
            <a:spAutoFit/>
          </a:bodyPr>
          <a:lstStyle/>
          <a:p>
            <a:r>
              <a:rPr lang="fr-FR" sz="2000" dirty="0" smtClean="0">
                <a:solidFill>
                  <a:schemeClr val="bg1"/>
                </a:solidFill>
                <a:latin typeface="Angsana New" panose="02020603050405020304" pitchFamily="18" charset="-34"/>
                <a:cs typeface="Angsana New" panose="02020603050405020304" pitchFamily="18" charset="-34"/>
              </a:rPr>
              <a:t>ISRAEL</a:t>
            </a:r>
            <a:endParaRPr lang="fr-FR" sz="20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969692286"/>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L:\Session Admistrateur\Desktop\HT-KëñShï.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3478"/>
            <a:ext cx="7818770"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8032950" y="771550"/>
            <a:ext cx="889987" cy="369332"/>
          </a:xfrm>
          <a:prstGeom prst="rect">
            <a:avLst/>
          </a:prstGeom>
        </p:spPr>
        <p:txBody>
          <a:bodyPr wrap="none">
            <a:spAutoFit/>
          </a:bodyPr>
          <a:lstStyle/>
          <a:p>
            <a:r>
              <a:rPr lang="fr-FR" dirty="0" smtClean="0">
                <a:solidFill>
                  <a:schemeClr val="bg1"/>
                </a:solidFill>
                <a:latin typeface="Angsana New" panose="02020603050405020304" pitchFamily="18" charset="-34"/>
                <a:cs typeface="Angsana New" panose="02020603050405020304" pitchFamily="18" charset="-34"/>
              </a:rPr>
              <a:t>VIETNAM</a:t>
            </a:r>
            <a:endParaRPr lang="fr-FR"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955352517"/>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L:\Session Admistrateur\Desktop\Sandee-Pachet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1" y="123478"/>
            <a:ext cx="7340646" cy="489654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452320" y="699542"/>
            <a:ext cx="750526" cy="523220"/>
          </a:xfrm>
          <a:prstGeom prst="rect">
            <a:avLst/>
          </a:prstGeom>
          <a:noFill/>
        </p:spPr>
        <p:txBody>
          <a:bodyPr wrap="none" rtlCol="0">
            <a:spAutoFit/>
          </a:bodyPr>
          <a:lstStyle/>
          <a:p>
            <a:r>
              <a:rPr lang="fr-FR" sz="2800" dirty="0" smtClean="0">
                <a:solidFill>
                  <a:schemeClr val="bg1"/>
                </a:solidFill>
                <a:latin typeface="Angsana New" panose="02020603050405020304" pitchFamily="18" charset="-34"/>
                <a:cs typeface="Angsana New" panose="02020603050405020304" pitchFamily="18" charset="-34"/>
              </a:rPr>
              <a:t>INDE</a:t>
            </a:r>
            <a:endParaRPr lang="fr-FR" sz="28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756875821"/>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L:\Session Admistrateur\Desktop\Sudharsan-Ravikum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592" y="455729"/>
            <a:ext cx="5462879" cy="439248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26" name="Picture 2" descr="L:\Session Admistrateur\Desktop\Imag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6" y="339502"/>
            <a:ext cx="3210074" cy="453650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064675"/>
      </p:ext>
    </p:extLst>
  </p:cSld>
  <p:clrMapOvr>
    <a:masterClrMapping/>
  </p:clrMapOvr>
  <mc:AlternateContent xmlns:mc="http://schemas.openxmlformats.org/markup-compatibility/2006">
    <mc:Choice xmlns:p14="http://schemas.microsoft.com/office/powerpoint/2010/main" Requires="p14">
      <p:transition spd="slow" p14:dur="3000" advTm="4000">
        <p14:prism/>
        <p:sndAc>
          <p:stSnd>
            <p:snd r:embed="rId2" name="Beautiful Nature - Autumn 0.55.wav"/>
          </p:stSnd>
        </p:sndAc>
      </p:transition>
    </mc:Choice>
    <mc:Fallback>
      <p:transition spd="slow" advTm="4000">
        <p:fade/>
        <p:sndAc>
          <p:stSnd>
            <p:snd r:embed="rId2" name="Beautiful Nature - Autumn 0.55.wav"/>
          </p:stSnd>
        </p:sndAc>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L:\Session Admistrateur\Desktop\Csilla-Zelk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3478"/>
            <a:ext cx="7312422"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596336" y="555526"/>
            <a:ext cx="795411" cy="338554"/>
          </a:xfrm>
          <a:prstGeom prst="rect">
            <a:avLst/>
          </a:prstGeom>
        </p:spPr>
        <p:txBody>
          <a:bodyPr wrap="none">
            <a:spAutoFit/>
          </a:bodyPr>
          <a:lstStyle/>
          <a:p>
            <a:r>
              <a:rPr lang="fr-FR" sz="1600" dirty="0" smtClean="0">
                <a:solidFill>
                  <a:schemeClr val="bg1"/>
                </a:solidFill>
                <a:latin typeface="Angsana New" panose="02020603050405020304" pitchFamily="18" charset="-34"/>
                <a:cs typeface="Angsana New" panose="02020603050405020304" pitchFamily="18" charset="-34"/>
              </a:rPr>
              <a:t>ETHIOPIE</a:t>
            </a:r>
            <a:endParaRPr lang="fr-FR" sz="16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916873652"/>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L:\Session Admistrateur\Desktop\Elena-Simona-Craciu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3" y="195486"/>
            <a:ext cx="7370819"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478322" y="508922"/>
            <a:ext cx="1665678" cy="369332"/>
          </a:xfrm>
          <a:prstGeom prst="rect">
            <a:avLst/>
          </a:prstGeom>
          <a:noFill/>
        </p:spPr>
        <p:txBody>
          <a:bodyPr wrap="square" rtlCol="0">
            <a:spAutoFit/>
          </a:bodyPr>
          <a:lstStyle/>
          <a:p>
            <a:r>
              <a:rPr lang="fr-FR" dirty="0" smtClean="0">
                <a:solidFill>
                  <a:schemeClr val="bg1"/>
                </a:solidFill>
                <a:latin typeface="Angsana New" panose="02020603050405020304" pitchFamily="18" charset="-34"/>
                <a:cs typeface="Angsana New" panose="02020603050405020304" pitchFamily="18" charset="-34"/>
              </a:rPr>
              <a:t>ROUMANIE</a:t>
            </a:r>
            <a:endParaRPr lang="fr-FR"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4241561026"/>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L:\Session Admistrateur\Desktop\Hendrik-Priyan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3" y="123478"/>
            <a:ext cx="7409409" cy="48245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785614"/>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L:\Session Admistrateur\Desktop\I-Gede-Lila-Kantia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4495" y="233661"/>
            <a:ext cx="6985000" cy="47466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359521"/>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L:\Session Admistrateur\Desktop\Ipoenk-Graphic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1" y="195486"/>
            <a:ext cx="7127875" cy="473868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6193000"/>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Image62 (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625" y="439093"/>
            <a:ext cx="918023" cy="88684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835696" y="439092"/>
            <a:ext cx="5208728" cy="1323439"/>
          </a:xfrm>
          <a:prstGeom prst="rect">
            <a:avLst/>
          </a:prstGeom>
        </p:spPr>
        <p:txBody>
          <a:bodyPr wrap="square">
            <a:spAutoFit/>
          </a:bodyPr>
          <a:lstStyle/>
          <a:p>
            <a:r>
              <a:rPr lang="fr-FR" sz="1600" dirty="0">
                <a:solidFill>
                  <a:srgbClr val="FF0000"/>
                </a:solidFill>
                <a:latin typeface="Angsana New" panose="02020603050405020304" pitchFamily="18" charset="-34"/>
                <a:cs typeface="Angsana New" panose="02020603050405020304" pitchFamily="18" charset="-34"/>
              </a:rPr>
              <a:t>MES CREATIONS - </a:t>
            </a:r>
            <a:r>
              <a:rPr lang="fr-FR" sz="1600" dirty="0" err="1">
                <a:solidFill>
                  <a:srgbClr val="FF0000"/>
                </a:solidFill>
                <a:latin typeface="Angsana New" panose="02020603050405020304" pitchFamily="18" charset="-34"/>
                <a:cs typeface="Angsana New" panose="02020603050405020304" pitchFamily="18" charset="-34"/>
              </a:rPr>
              <a:t>Akia</a:t>
            </a:r>
            <a:endParaRPr lang="fr-FR" sz="1600" dirty="0">
              <a:solidFill>
                <a:srgbClr val="FF0000"/>
              </a:solidFill>
              <a:latin typeface="Angsana New" panose="02020603050405020304" pitchFamily="18" charset="-34"/>
              <a:cs typeface="Angsana New" panose="02020603050405020304" pitchFamily="18" charset="-34"/>
            </a:endParaRPr>
          </a:p>
          <a:p>
            <a:r>
              <a:rPr lang="fr-FR" sz="1600" dirty="0">
                <a:solidFill>
                  <a:srgbClr val="FF0000"/>
                </a:solidFill>
                <a:latin typeface="Angsana New" panose="02020603050405020304" pitchFamily="18" charset="-34"/>
                <a:cs typeface="Angsana New" panose="02020603050405020304" pitchFamily="18" charset="-34"/>
                <a:hlinkClick r:id="rId3"/>
              </a:rPr>
              <a:t>http://</a:t>
            </a:r>
            <a:r>
              <a:rPr lang="fr-FR" sz="1600" dirty="0" smtClean="0">
                <a:solidFill>
                  <a:srgbClr val="FF0000"/>
                </a:solidFill>
                <a:latin typeface="Angsana New" panose="02020603050405020304" pitchFamily="18" charset="-34"/>
                <a:cs typeface="Angsana New" panose="02020603050405020304" pitchFamily="18" charset="-34"/>
                <a:hlinkClick r:id="rId3"/>
              </a:rPr>
              <a:t>akia.eklablog.fr/mes-creations-c29242728</a:t>
            </a:r>
            <a:endParaRPr lang="fr-FR" sz="1600" dirty="0">
              <a:solidFill>
                <a:srgbClr val="FF0000"/>
              </a:solidFill>
              <a:latin typeface="Angsana New" panose="02020603050405020304" pitchFamily="18" charset="-34"/>
              <a:cs typeface="Angsana New" panose="02020603050405020304" pitchFamily="18" charset="-34"/>
            </a:endParaRPr>
          </a:p>
          <a:p>
            <a:r>
              <a:rPr lang="fr-FR" sz="1600" dirty="0" err="1" smtClean="0">
                <a:solidFill>
                  <a:srgbClr val="FF0000"/>
                </a:solidFill>
                <a:latin typeface="Angsana New" panose="02020603050405020304" pitchFamily="18" charset="-34"/>
                <a:cs typeface="Angsana New" panose="02020603050405020304" pitchFamily="18" charset="-34"/>
              </a:rPr>
              <a:t>Akia</a:t>
            </a:r>
            <a:endParaRPr lang="fr-FR" sz="1600" dirty="0">
              <a:solidFill>
                <a:srgbClr val="FF0000"/>
              </a:solidFill>
              <a:latin typeface="Angsana New" panose="02020603050405020304" pitchFamily="18" charset="-34"/>
              <a:cs typeface="Angsana New" panose="02020603050405020304" pitchFamily="18" charset="-34"/>
            </a:endParaRPr>
          </a:p>
          <a:p>
            <a:r>
              <a:rPr lang="fr-FR" sz="1600" dirty="0">
                <a:solidFill>
                  <a:srgbClr val="FF0000"/>
                </a:solidFill>
                <a:latin typeface="Angsana New" panose="02020603050405020304" pitchFamily="18" charset="-34"/>
                <a:cs typeface="Angsana New" panose="02020603050405020304" pitchFamily="18" charset="-34"/>
                <a:hlinkClick r:id="rId4"/>
              </a:rPr>
              <a:t>http://</a:t>
            </a:r>
            <a:r>
              <a:rPr lang="fr-FR" sz="1600" dirty="0" smtClean="0">
                <a:solidFill>
                  <a:srgbClr val="FF0000"/>
                </a:solidFill>
                <a:latin typeface="Angsana New" panose="02020603050405020304" pitchFamily="18" charset="-34"/>
                <a:cs typeface="Angsana New" panose="02020603050405020304" pitchFamily="18" charset="-34"/>
                <a:hlinkClick r:id="rId4"/>
              </a:rPr>
              <a:t>www.ppsmania.fr/author/akia</a:t>
            </a:r>
            <a:endParaRPr lang="fr-FR" sz="1600" dirty="0" smtClean="0">
              <a:solidFill>
                <a:srgbClr val="FF0000"/>
              </a:solidFill>
              <a:latin typeface="Angsana New" panose="02020603050405020304" pitchFamily="18" charset="-34"/>
              <a:cs typeface="Angsana New" panose="02020603050405020304" pitchFamily="18" charset="-34"/>
            </a:endParaRPr>
          </a:p>
          <a:p>
            <a:endParaRPr lang="fr-FR" sz="1600" dirty="0">
              <a:solidFill>
                <a:srgbClr val="FF0000"/>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87114745"/>
      </p:ext>
    </p:extLst>
  </p:cSld>
  <p:clrMapOvr>
    <a:masterClrMapping/>
  </p:clrMapOvr>
  <mc:AlternateContent xmlns:mc="http://schemas.openxmlformats.org/markup-compatibility/2006" xmlns:p14="http://schemas.microsoft.com/office/powerpoint/2010/main">
    <mc:Choice Requires="p14">
      <p:transition spd="slow" p14:dur="3000" advTm="4000">
        <p14:prism/>
      </p:transition>
    </mc:Choice>
    <mc:Fallback xmlns="">
      <p:transition spd="slow" advTm="4000">
        <p:fade/>
      </p:transition>
    </mc:Fallback>
  </mc:AlternateContent>
  <p:timing>
    <p:tnLst>
      <p:par>
        <p:cTn id="1" dur="indefinite" restart="never" nodeType="tmRoot"/>
      </p:par>
    </p:tnLst>
  </p:timing>
</p:sld>
</file>

<file path=ppt/theme/theme1.xml><?xml version="1.0" encoding="utf-8"?>
<a:theme xmlns:a="http://schemas.openxmlformats.org/drawingml/2006/main" name="Thème11">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cs-CZ" sz="3600" b="1" i="1" u="none" strike="noStrike" cap="none" normalizeH="0" baseline="0" smtClean="0">
            <a:ln>
              <a:noFill/>
            </a:ln>
            <a:solidFill>
              <a:schemeClr val="tx1"/>
            </a:solidFill>
            <a:effectLst/>
            <a:latin typeface="Arial Black"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cs-CZ" sz="3600" b="1" i="1" u="none" strike="noStrike" cap="none" normalizeH="0" baseline="0" smtClean="0">
            <a:ln>
              <a:noFill/>
            </a:ln>
            <a:solidFill>
              <a:schemeClr val="tx1"/>
            </a:solidFill>
            <a:effectLst/>
            <a:latin typeface="Arial Black" pitchFamily="34" charset="0"/>
          </a:defRPr>
        </a:defPPr>
      </a:lstStyle>
    </a:lnDef>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Thème11</Template>
  <TotalTime>330</TotalTime>
  <Words>188</Words>
  <Application>Microsoft Office PowerPoint</Application>
  <PresentationFormat>Affichage à l'écran (16:9)</PresentationFormat>
  <Paragraphs>31</Paragraphs>
  <Slides>33</Slides>
  <Notes>0</Notes>
  <HiddenSlides>0</HiddenSlides>
  <MMClips>0</MMClips>
  <ScaleCrop>false</ScaleCrop>
  <HeadingPairs>
    <vt:vector size="4" baseType="variant">
      <vt:variant>
        <vt:lpstr>Thème</vt:lpstr>
      </vt:variant>
      <vt:variant>
        <vt:i4>1</vt:i4>
      </vt:variant>
      <vt:variant>
        <vt:lpstr>Titres des diapositives</vt:lpstr>
      </vt:variant>
      <vt:variant>
        <vt:i4>33</vt:i4>
      </vt:variant>
    </vt:vector>
  </HeadingPairs>
  <TitlesOfParts>
    <vt:vector size="34" baseType="lpstr">
      <vt:lpstr>Thème11</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lucienne</cp:lastModifiedBy>
  <cp:revision>28</cp:revision>
  <dcterms:created xsi:type="dcterms:W3CDTF">2015-12-05T13:57:21Z</dcterms:created>
  <dcterms:modified xsi:type="dcterms:W3CDTF">2017-08-09T12:13:44Z</dcterms:modified>
</cp:coreProperties>
</file>