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63" r:id="rId2"/>
    <p:sldId id="256" r:id="rId3"/>
    <p:sldId id="257" r:id="rId4"/>
    <p:sldId id="258" r:id="rId5"/>
    <p:sldId id="260" r:id="rId6"/>
    <p:sldId id="262" r:id="rId7"/>
    <p:sldId id="261" r:id="rId8"/>
    <p:sldId id="259" r:id="rId9"/>
    <p:sldId id="264" r:id="rId10"/>
    <p:sldId id="265" r:id="rId11"/>
    <p:sldId id="267" r:id="rId12"/>
    <p:sldId id="268" r:id="rId13"/>
    <p:sldId id="271" r:id="rId14"/>
    <p:sldId id="274" r:id="rId15"/>
    <p:sldId id="275" r:id="rId16"/>
    <p:sldId id="266" r:id="rId17"/>
    <p:sldId id="269" r:id="rId18"/>
    <p:sldId id="270" r:id="rId19"/>
    <p:sldId id="272" r:id="rId20"/>
    <p:sldId id="273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1" r:id="rId36"/>
    <p:sldId id="294" r:id="rId37"/>
    <p:sldId id="292" r:id="rId38"/>
    <p:sldId id="293" r:id="rId39"/>
    <p:sldId id="290" r:id="rId40"/>
  </p:sldIdLst>
  <p:sldSz cx="9144000" cy="5143500" type="screen16x9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283" y="-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55ED3D-6D96-452D-AD73-AB565A6AC863}" type="datetimeFigureOut">
              <a:rPr lang="zh-TW" altLang="en-US" smtClean="0"/>
              <a:t>2017/8/4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E23129-2BFB-4E6E-8CDE-E9EC33E957C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2486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4B4D6-17F5-47B3-A3BB-B67F0F0C1A32}" type="datetime1">
              <a:rPr lang="zh-TW" altLang="en-US" smtClean="0"/>
              <a:t>2017/8/4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3747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64A4-7705-454A-958B-D4DFECBCD98F}" type="datetime1">
              <a:rPr lang="zh-TW" altLang="en-US" smtClean="0"/>
              <a:t>2017/8/4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3362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6F732-4CCB-403C-903B-94EFCD5D2BCB}" type="datetime1">
              <a:rPr lang="zh-TW" altLang="en-US" smtClean="0"/>
              <a:t>2017/8/4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3680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71902-2617-40B0-B1E9-93C82A016607}" type="datetime1">
              <a:rPr lang="zh-TW" altLang="en-US" smtClean="0"/>
              <a:t>2017/8/4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618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8C28E-1CD6-44D0-B277-C6AFA2AF81C6}" type="datetime1">
              <a:rPr lang="zh-TW" altLang="en-US" smtClean="0"/>
              <a:t>2017/8/4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7986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C4228-3583-4E5A-B65B-26E267AB796A}" type="datetime1">
              <a:rPr lang="zh-TW" altLang="en-US" smtClean="0"/>
              <a:t>2017/8/4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1170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DC40F-90E5-457E-B55D-79746A8F9893}" type="datetime1">
              <a:rPr lang="zh-TW" altLang="en-US" smtClean="0"/>
              <a:t>2017/8/4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901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76C39-17B9-4FE8-86D4-C1152543690F}" type="datetime1">
              <a:rPr lang="zh-TW" altLang="en-US" smtClean="0"/>
              <a:t>2017/8/4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144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ABCE-CD67-44D1-8EA3-7BDB39D65D4E}" type="datetime1">
              <a:rPr lang="zh-TW" altLang="en-US" smtClean="0"/>
              <a:t>2017/8/4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2862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7CC67-383C-43A1-9E05-718B2851BFB3}" type="datetime1">
              <a:rPr lang="zh-TW" altLang="en-US" smtClean="0"/>
              <a:t>2017/8/4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881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DD532-8135-426C-BA48-7542028B9D1D}" type="datetime1">
              <a:rPr lang="zh-TW" altLang="en-US" smtClean="0"/>
              <a:t>2017/8/4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018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02EC9-BB35-41EC-AC0C-27D3AE3AD7B1}" type="datetime1">
              <a:rPr lang="zh-TW" altLang="en-US" smtClean="0"/>
              <a:t>2017/8/4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76456" y="4869656"/>
            <a:ext cx="4675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A889F-D351-4D50-BF8A-AF7E8DDFC9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23663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 descr="D:\新下載資料\2017 NG中國賽區\1 甘南晨曦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32" y="1"/>
            <a:ext cx="770754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677308" y="4659982"/>
            <a:ext cx="8909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甘南晨曦</a:t>
            </a:r>
          </a:p>
          <a:p>
            <a:r>
              <a:rPr lang="zh-CN" altLang="en-US" sz="1000" dirty="0" smtClean="0"/>
              <a:t>摄影：王进</a:t>
            </a:r>
            <a:endParaRPr lang="zh-TW" altLang="en-US" sz="1000" dirty="0"/>
          </a:p>
        </p:txBody>
      </p:sp>
      <p:sp>
        <p:nvSpPr>
          <p:cNvPr id="6" name="矩形 5"/>
          <p:cNvSpPr/>
          <p:nvPr/>
        </p:nvSpPr>
        <p:spPr>
          <a:xfrm>
            <a:off x="2411760" y="148344"/>
            <a:ext cx="570040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b="1" dirty="0" smtClean="0">
                <a:solidFill>
                  <a:schemeClr val="bg2">
                    <a:lumMod val="20000"/>
                    <a:lumOff val="80000"/>
                  </a:schemeClr>
                </a:solidFill>
                <a:ea typeface="微軟正黑體" panose="020B0604030504040204" pitchFamily="34" charset="-120"/>
              </a:rPr>
              <a:t>2017 National Geographic </a:t>
            </a:r>
            <a:r>
              <a:rPr lang="en-US" altLang="zh-TW" sz="1400" b="1" dirty="0">
                <a:solidFill>
                  <a:schemeClr val="bg2">
                    <a:lumMod val="20000"/>
                    <a:lumOff val="80000"/>
                  </a:schemeClr>
                </a:solidFill>
                <a:ea typeface="微軟正黑體" panose="020B0604030504040204" pitchFamily="34" charset="-120"/>
              </a:rPr>
              <a:t>(China) Photo </a:t>
            </a:r>
            <a:r>
              <a:rPr lang="en-US" altLang="zh-TW" sz="1400" b="1" dirty="0" smtClean="0">
                <a:solidFill>
                  <a:schemeClr val="bg2">
                    <a:lumMod val="20000"/>
                    <a:lumOff val="80000"/>
                  </a:schemeClr>
                </a:solidFill>
                <a:ea typeface="微軟正黑體" panose="020B0604030504040204" pitchFamily="34" charset="-120"/>
              </a:rPr>
              <a:t>Contest – Highlighted Entries </a:t>
            </a:r>
            <a:r>
              <a:rPr lang="en-US" altLang="zh-TW" sz="1400" b="1" dirty="0" smtClean="0">
                <a:solidFill>
                  <a:schemeClr val="bg2">
                    <a:lumMod val="20000"/>
                    <a:lumOff val="80000"/>
                  </a:schemeClr>
                </a:solidFill>
                <a:ea typeface="微軟正黑體" panose="020B0604030504040204" pitchFamily="34" charset="-120"/>
              </a:rPr>
              <a:t>(July)</a:t>
            </a:r>
            <a:endParaRPr lang="zh-TW" altLang="en-US" sz="1400" b="1" dirty="0">
              <a:solidFill>
                <a:schemeClr val="bg2">
                  <a:lumMod val="20000"/>
                  <a:lumOff val="80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0303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3000">
        <p:pull/>
        <p:sndAc>
          <p:stSnd loop="1">
            <p:snd r:embed="rId2" name="倫桑-弦中歌.wav"/>
          </p:stSnd>
        </p:sndAc>
      </p:transition>
    </mc:Choice>
    <mc:Fallback>
      <p:transition spd="slow" advTm="13000">
        <p:pull/>
        <p:sndAc>
          <p:stSnd loop="1">
            <p:snd r:embed="rId2" name="倫桑-弦中歌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xit" presetSubtype="1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2017 NG中國賽區\1 下海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6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516216" y="4443958"/>
            <a:ext cx="1133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下海</a:t>
            </a:r>
          </a:p>
          <a:p>
            <a:r>
              <a:rPr lang="zh-CN" altLang="en-US" sz="1000" dirty="0" smtClean="0"/>
              <a:t>摄影：沧海过客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431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2017 NG中國賽區\1 寺庙里的玩偶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7" y="0"/>
            <a:ext cx="7715249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90456" y="4587974"/>
            <a:ext cx="1205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寺庙里的玩偶</a:t>
            </a:r>
          </a:p>
          <a:p>
            <a:r>
              <a:rPr lang="zh-CN" altLang="en-US" sz="1000" dirty="0" smtClean="0"/>
              <a:t>摄影：海的边缘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0322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2017 NG中國賽區\1 上下一台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6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588224" y="411510"/>
            <a:ext cx="1565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上下一台戏</a:t>
            </a:r>
          </a:p>
          <a:p>
            <a:r>
              <a:rPr lang="zh-CN" altLang="en-US" sz="1000" dirty="0" smtClean="0"/>
              <a:t>摄影：老家文斗溪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198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D:\新下載資料\2017 NG中國賽區\1 柳条编织黄金梦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1" y="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940152" y="4659982"/>
            <a:ext cx="1421904" cy="40011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柳条编织黄金梦</a:t>
            </a:r>
          </a:p>
          <a:p>
            <a:r>
              <a:rPr lang="zh-CN" alt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摄影：路在脚下</a:t>
            </a:r>
            <a:r>
              <a:rPr lang="en-US" altLang="zh-CN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168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1542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 descr="D:\新下載資料\2017 NG中國賽區\1 卡拉苗寨小鸟笼编出大产业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15" y="1"/>
            <a:ext cx="7722971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796136" y="4587974"/>
            <a:ext cx="17819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卡拉苗寨小鸟笼编出大产业</a:t>
            </a:r>
          </a:p>
          <a:p>
            <a:r>
              <a:rPr lang="zh-CN" altLang="en-US" sz="1000" dirty="0" smtClean="0"/>
              <a:t>摄影：贵阳晚报彭年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059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D:\新下載資料\2017 NG中國賽區\1 红毡苗跳洞祭祖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14" y="0"/>
            <a:ext cx="800337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516216" y="4587974"/>
            <a:ext cx="1205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红毡苗跳洞祭祖</a:t>
            </a:r>
          </a:p>
          <a:p>
            <a:r>
              <a:rPr lang="zh-CN" altLang="en-US" sz="1000" dirty="0" smtClean="0"/>
              <a:t>摄影：</a:t>
            </a:r>
            <a:r>
              <a:rPr lang="en-US" altLang="zh-CN" sz="1000" dirty="0" smtClean="0"/>
              <a:t>yuwei117</a:t>
            </a:r>
            <a:endParaRPr lang="en-US" altLang="zh-CN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3991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D:\新下載資料\2017 NG中國賽區\1 牧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6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516216" y="4659982"/>
            <a:ext cx="9898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牧歌</a:t>
            </a:r>
          </a:p>
          <a:p>
            <a:r>
              <a:rPr lang="zh-CN" altLang="en-US" sz="1000" dirty="0" smtClean="0"/>
              <a:t>摄影：</a:t>
            </a:r>
            <a:r>
              <a:rPr lang="en-US" altLang="zh-CN" sz="1000" dirty="0" err="1" smtClean="0"/>
              <a:t>ahdxsl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288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 descr="D:\新下載資料\2017 NG中國賽區\1 对话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8" y="1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444208" y="4658317"/>
            <a:ext cx="10081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</a:rPr>
              <a:t>对话</a:t>
            </a:r>
          </a:p>
          <a:p>
            <a:r>
              <a:rPr lang="zh-CN" altLang="en-US" sz="1000" dirty="0" smtClean="0">
                <a:solidFill>
                  <a:schemeClr val="bg1"/>
                </a:solidFill>
              </a:rPr>
              <a:t>摄影：郑良发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9611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42" name="Picture 2" descr="D:\新下載資料\2017 NG中國賽區\1 佛眼观世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43" y="0"/>
            <a:ext cx="343071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72200" y="4227934"/>
            <a:ext cx="10618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佛眼观世界</a:t>
            </a:r>
          </a:p>
          <a:p>
            <a:r>
              <a:rPr lang="zh-CN" altLang="en-US" sz="1000" dirty="0" smtClean="0"/>
              <a:t>摄影：宋卫华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2754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 descr="D:\新下載資料\2017 NG中國賽區\2 眼神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6" y="1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012160" y="4659982"/>
            <a:ext cx="1421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眼神</a:t>
            </a:r>
          </a:p>
          <a:p>
            <a:r>
              <a:rPr lang="zh-CN" altLang="en-US" sz="1000" dirty="0" smtClean="0"/>
              <a:t>摄影：勤奋的光头强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9869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4" name="Picture 2" descr="D:\新下載資料\2017 NG中國賽區\2 悬停喂食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28" y="1"/>
            <a:ext cx="8095748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660232" y="4659982"/>
            <a:ext cx="9230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悬停喂食</a:t>
            </a:r>
          </a:p>
          <a:p>
            <a:r>
              <a:rPr lang="zh-CN" altLang="en-US" sz="1000" dirty="0" smtClean="0"/>
              <a:t>摄影：慧眼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3720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386" name="Picture 2" descr="D:\新下載資料\2017 NG中國賽區\2 冠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30" y="1"/>
            <a:ext cx="770754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971600" y="4515966"/>
            <a:ext cx="10618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冠</a:t>
            </a:r>
          </a:p>
          <a:p>
            <a:r>
              <a:rPr lang="zh-CN" altLang="en-US" sz="1000" dirty="0" smtClean="0"/>
              <a:t>摄影：胡时芳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3553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458" name="Picture 2" descr="D:\新下載資料\2017 NG中國賽區\2 别误会，是哥俩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46" y="1"/>
            <a:ext cx="806191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228184" y="4587974"/>
            <a:ext cx="1349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别误会，是哥俩</a:t>
            </a:r>
          </a:p>
          <a:p>
            <a:r>
              <a:rPr lang="zh-CN" altLang="en-US" sz="1000" dirty="0" smtClean="0"/>
              <a:t>摄影：星期五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9024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482" name="Picture 2" descr="D:\新下載資料\2017 NG中國賽區\2 萌萌跳蛛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30" y="1"/>
            <a:ext cx="7707541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00192" y="4587974"/>
            <a:ext cx="1133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萌萌跳蛛</a:t>
            </a:r>
          </a:p>
          <a:p>
            <a:r>
              <a:rPr lang="zh-CN" altLang="en-US" sz="1000" dirty="0" smtClean="0"/>
              <a:t>摄影：品客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4765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6" name="Picture 2" descr="D:\新下載資料\2017 NG中國賽區\2 夜色冰川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30" y="1"/>
            <a:ext cx="770754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084168" y="4659982"/>
            <a:ext cx="1349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夜色冰川</a:t>
            </a:r>
          </a:p>
          <a:p>
            <a:r>
              <a:rPr lang="zh-CN" altLang="en-US" sz="1000" dirty="0" smtClean="0"/>
              <a:t>摄影：</a:t>
            </a:r>
            <a:r>
              <a:rPr lang="en-US" altLang="zh-CN" sz="1000" dirty="0" smtClean="0"/>
              <a:t>Tommy</a:t>
            </a:r>
            <a:r>
              <a:rPr lang="zh-CN" altLang="en-US" sz="1000" dirty="0" smtClean="0"/>
              <a:t>天宇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742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 descr="D:\新下載資料\2017 NG中國賽區\2 水中树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3" y="0"/>
            <a:ext cx="914129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020272" y="4587974"/>
            <a:ext cx="1205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水中树</a:t>
            </a:r>
          </a:p>
          <a:p>
            <a:r>
              <a:rPr lang="zh-CN" altLang="en-US" sz="1000" dirty="0" smtClean="0"/>
              <a:t>摄影：壁纸艺家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3591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 descr="D:\新下載資料\2017 NG中國賽區\2 黑云压城城欲摧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6" y="1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228184" y="4659982"/>
            <a:ext cx="1349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黑云压城城欲摧</a:t>
            </a:r>
          </a:p>
          <a:p>
            <a:r>
              <a:rPr lang="zh-CN" altLang="en-US" sz="1000" dirty="0" smtClean="0"/>
              <a:t>摄影：江湖一壶酒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695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10" name="Picture 2" descr="D:\新下載資料\2017 NG中國賽區\2 传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66" y="1"/>
            <a:ext cx="785667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516216" y="4659982"/>
            <a:ext cx="1205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传说</a:t>
            </a:r>
          </a:p>
          <a:p>
            <a:r>
              <a:rPr lang="zh-CN" altLang="en-US" sz="1000" dirty="0" smtClean="0"/>
              <a:t>摄影：西窗独白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7535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4" name="Picture 2" descr="D:\新下載資料\2017 NG中國賽區\2 晨曦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6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228184" y="4587974"/>
            <a:ext cx="1349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晨曦</a:t>
            </a:r>
          </a:p>
          <a:p>
            <a:r>
              <a:rPr lang="zh-CN" altLang="en-US" sz="1000" dirty="0" smtClean="0"/>
              <a:t>摄影：</a:t>
            </a:r>
            <a:r>
              <a:rPr lang="en-US" altLang="zh-CN" sz="1000" dirty="0" smtClean="0"/>
              <a:t>zyd3712618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4279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506" name="Picture 2" descr="D:\新下載資料\2017 NG中國賽區\2 最后的武士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83" y="1"/>
            <a:ext cx="7769636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868144" y="4443958"/>
            <a:ext cx="1421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最后的武士</a:t>
            </a:r>
            <a:endParaRPr lang="en-US" altLang="zh-CN" sz="1000" dirty="0" smtClean="0"/>
          </a:p>
          <a:p>
            <a:r>
              <a:rPr lang="zh-CN" altLang="en-US" sz="1000" dirty="0" smtClean="0"/>
              <a:t>摄影：北洋贱队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327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530" name="Picture 2" descr="D:\新下載資料\2017 NG中國賽區\3 高山夕影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6" y="1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580112" y="4659982"/>
            <a:ext cx="13681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高山夕影</a:t>
            </a:r>
          </a:p>
          <a:p>
            <a:r>
              <a:rPr lang="zh-CN" altLang="en-US" sz="1000" dirty="0" smtClean="0"/>
              <a:t>摄影：武汉唐都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895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554" name="Picture 2" descr="D:\新下載資料\2017 NG中國賽區\3 入道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8" y="1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475656" y="4587974"/>
            <a:ext cx="10823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入道</a:t>
            </a:r>
            <a:endParaRPr lang="en-US" altLang="zh-TW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摄影：大路朝阳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811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4578" name="Picture 2" descr="D:\新下載資料\2017 NG中國賽區\3 牧羊少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84" y="0"/>
            <a:ext cx="766923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769882" y="4322630"/>
            <a:ext cx="12596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牧羊少年</a:t>
            </a:r>
          </a:p>
          <a:p>
            <a:r>
              <a:rPr lang="zh-CN" altLang="en-US" sz="1000" dirty="0" smtClean="0"/>
              <a:t>摄影：磨刀老头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3617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5602" name="Picture 2" descr="D:\新下載資料\2017 NG中國賽區\3 挖南红玛瑙的孩子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6" y="1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948264" y="4299942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 smtClean="0"/>
              <a:t>挖南红玛瑙的孩子</a:t>
            </a:r>
            <a:endParaRPr lang="en-US" altLang="zh-CN" sz="1000" dirty="0" smtClean="0"/>
          </a:p>
          <a:p>
            <a:r>
              <a:rPr lang="zh-CN" altLang="en-US" sz="1000" dirty="0" smtClean="0"/>
              <a:t>摄影：高原苍狼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3585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6626" name="Picture 2" descr="D:\新下載資料\2017 NG中國賽區\3 在画曼海蒂的女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674" y="1"/>
            <a:ext cx="513665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9587" y="4227934"/>
            <a:ext cx="1349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在画曼海蒂的女孩</a:t>
            </a:r>
          </a:p>
          <a:p>
            <a:r>
              <a:rPr lang="zh-CN" altLang="en-US" sz="1000" dirty="0" smtClean="0"/>
              <a:t>摄影：</a:t>
            </a:r>
            <a:r>
              <a:rPr lang="en-US" altLang="zh-CN" sz="1000" dirty="0" smtClean="0"/>
              <a:t>yuwei117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9431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7650" name="Picture 2" descr="D:\新下載資料\2017 NG中國賽區\3 遮掩不住的美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43" y="0"/>
            <a:ext cx="343071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444208" y="4227934"/>
            <a:ext cx="1133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遮掩不住的美</a:t>
            </a:r>
          </a:p>
          <a:p>
            <a:r>
              <a:rPr lang="zh-CN" altLang="en-US" sz="1000" dirty="0" smtClean="0"/>
              <a:t>摄影：</a:t>
            </a:r>
            <a:r>
              <a:rPr lang="en-US" altLang="zh-CN" sz="1000" dirty="0" smtClean="0"/>
              <a:t>gazi321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7824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8674" name="Picture 2" descr="D:\新下載資料\2017 NG中國賽區\3 套铜圈的女孩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43" y="0"/>
            <a:ext cx="343071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619672" y="4227934"/>
            <a:ext cx="1133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套铜圈的女孩</a:t>
            </a:r>
          </a:p>
          <a:p>
            <a:r>
              <a:rPr lang="zh-CN" altLang="en-US" sz="1000" dirty="0" smtClean="0"/>
              <a:t>摄影：钟麒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973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9698" name="Picture 2" descr="D:\新下載資料\2017 NG中國賽區\3 母爱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6" y="1"/>
            <a:ext cx="777747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00192" y="4515966"/>
            <a:ext cx="1133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</a:rPr>
              <a:t>母爱</a:t>
            </a:r>
          </a:p>
          <a:p>
            <a:r>
              <a:rPr lang="zh-CN" altLang="en-US" sz="1000" dirty="0" smtClean="0">
                <a:solidFill>
                  <a:schemeClr val="bg1"/>
                </a:solidFill>
              </a:rPr>
              <a:t>摄影：</a:t>
            </a:r>
            <a:r>
              <a:rPr lang="en-US" altLang="zh-CN" sz="1000" dirty="0" err="1" smtClean="0">
                <a:solidFill>
                  <a:schemeClr val="bg1"/>
                </a:solidFill>
              </a:rPr>
              <a:t>shenfuyd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8137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22" name="Picture 2" descr="D:\新下載資料\2017 NG中國賽區\3 徒手攀绳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43" y="0"/>
            <a:ext cx="343071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767336" y="4155926"/>
            <a:ext cx="9898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徒手攀绳</a:t>
            </a:r>
          </a:p>
          <a:p>
            <a:r>
              <a:rPr lang="zh-CN" altLang="en-US" sz="1000" dirty="0" smtClean="0"/>
              <a:t>摄影：平凡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7564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1746" name="Picture 2" descr="D:\新下載資料\2017 NG中國賽區\4 海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"/>
            <a:ext cx="6857999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868144" y="4587974"/>
            <a:ext cx="1440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海</a:t>
            </a:r>
          </a:p>
          <a:p>
            <a:r>
              <a:rPr lang="en-US" altLang="zh-CN" sz="1000" dirty="0" smtClean="0"/>
              <a:t>Mobile -</a:t>
            </a:r>
            <a:r>
              <a:rPr lang="zh-CN" altLang="en-US" sz="1000" dirty="0" smtClean="0"/>
              <a:t>摄影：</a:t>
            </a:r>
            <a:r>
              <a:rPr lang="en-US" altLang="zh-CN" sz="1000" dirty="0" smtClean="0"/>
              <a:t>KSFDMC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656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2770" name="Picture 2" descr="D:\新下載資料\2017 NG中國賽區\4 假山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9902"/>
            <a:ext cx="9144000" cy="366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67544" y="4437901"/>
            <a:ext cx="23762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假山</a:t>
            </a:r>
          </a:p>
          <a:p>
            <a:r>
              <a:rPr lang="en-US" altLang="zh-CN" sz="1000" dirty="0" smtClean="0"/>
              <a:t>Mobile -</a:t>
            </a:r>
            <a:r>
              <a:rPr lang="zh-CN" altLang="en-US" sz="1000" dirty="0" smtClean="0"/>
              <a:t>摄于苏州博物馆 摄影：一休哥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457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3794" name="Picture 2" descr="D:\新下載資料\2017 NG中國賽區\4 摩纳哥冰川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606"/>
            <a:ext cx="9144000" cy="382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39552" y="4502267"/>
            <a:ext cx="16561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摩纳哥冰川</a:t>
            </a:r>
          </a:p>
          <a:p>
            <a:r>
              <a:rPr lang="en-US" altLang="zh-CN" sz="1000" dirty="0" smtClean="0"/>
              <a:t>Mobile -</a:t>
            </a:r>
            <a:r>
              <a:rPr lang="zh-CN" altLang="en-US" sz="1000" dirty="0" smtClean="0"/>
              <a:t>摄影：异族</a:t>
            </a:r>
            <a:r>
              <a:rPr lang="en-US" altLang="zh-CN" sz="1000" dirty="0" err="1" smtClean="0"/>
              <a:t>ezone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5074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4818" name="Picture 2" descr="D:\新下載資料\2017 NG中國賽區\4 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1" y="1"/>
            <a:ext cx="6857999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547664" y="4515966"/>
            <a:ext cx="13681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</a:rPr>
              <a:t>旋</a:t>
            </a:r>
          </a:p>
          <a:p>
            <a:r>
              <a:rPr lang="en-US" altLang="zh-CN" sz="1000" dirty="0" smtClean="0">
                <a:solidFill>
                  <a:schemeClr val="bg1"/>
                </a:solidFill>
              </a:rPr>
              <a:t>Mobile -</a:t>
            </a:r>
            <a:r>
              <a:rPr lang="zh-CN" altLang="en-US" sz="1000" dirty="0" smtClean="0">
                <a:solidFill>
                  <a:schemeClr val="bg1"/>
                </a:solidFill>
              </a:rPr>
              <a:t>摄影：</a:t>
            </a:r>
            <a:r>
              <a:rPr lang="en-US" altLang="zh-CN" sz="1000" dirty="0" err="1" smtClean="0">
                <a:solidFill>
                  <a:schemeClr val="bg1"/>
                </a:solidFill>
              </a:rPr>
              <a:t>han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600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6866" name="Picture 2" descr="D:\新下載資料\2017 NG中國賽區\4 扮演老虎的傩者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1" y="1"/>
            <a:ext cx="6857999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444208" y="4443958"/>
            <a:ext cx="1421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扮演老虎的傩者</a:t>
            </a:r>
          </a:p>
          <a:p>
            <a:r>
              <a:rPr lang="en-US" altLang="zh-CN" sz="1000" dirty="0" smtClean="0"/>
              <a:t>Mobile -</a:t>
            </a:r>
            <a:r>
              <a:rPr lang="zh-CN" altLang="en-US" sz="1000" dirty="0" smtClean="0"/>
              <a:t>摄影：樊丽勇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055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39938" name="Picture 2" descr="D:\新下載資料\2017 NG中國賽區\4 甜梦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6" y="0"/>
            <a:ext cx="385762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87624" y="4233492"/>
            <a:ext cx="13681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甜梦</a:t>
            </a:r>
          </a:p>
          <a:p>
            <a:r>
              <a:rPr lang="en-US" altLang="zh-CN" sz="1000" dirty="0" smtClean="0"/>
              <a:t>Mobile -</a:t>
            </a:r>
            <a:r>
              <a:rPr lang="zh-CN" altLang="en-US" sz="1000" dirty="0" smtClean="0"/>
              <a:t>摄影：</a:t>
            </a:r>
            <a:r>
              <a:rPr lang="en-US" altLang="zh-CN" sz="1000" dirty="0" err="1" smtClean="0"/>
              <a:t>CJinn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8501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7890" name="Picture 2" descr="D:\新下載資料\2017 NG中國賽區\4 自由与飞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6" y="0"/>
            <a:ext cx="385762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43608" y="4227934"/>
            <a:ext cx="14939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自由与飞翔</a:t>
            </a:r>
          </a:p>
          <a:p>
            <a:r>
              <a:rPr lang="en-US" altLang="zh-CN" sz="1000" dirty="0" smtClean="0"/>
              <a:t>Mobile -</a:t>
            </a:r>
            <a:r>
              <a:rPr lang="zh-CN" altLang="en-US" sz="1000" dirty="0" smtClean="0"/>
              <a:t>摄影：</a:t>
            </a:r>
            <a:r>
              <a:rPr lang="en-US" altLang="zh-CN" sz="1000" dirty="0" smtClean="0"/>
              <a:t>Cassie-</a:t>
            </a:r>
            <a:r>
              <a:rPr lang="en-US" altLang="zh-CN" sz="1000" dirty="0" err="1" smtClean="0"/>
              <a:t>uu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6252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38914" name="Picture 2" descr="D:\新下載資料\2017 NG中國賽區\4 浮云知马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345" y="0"/>
            <a:ext cx="363131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462464" y="4227934"/>
            <a:ext cx="18539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浮云知马意</a:t>
            </a:r>
          </a:p>
          <a:p>
            <a:r>
              <a:rPr lang="en-US" altLang="zh-CN" sz="1000" dirty="0" smtClean="0"/>
              <a:t>Mobile -</a:t>
            </a:r>
            <a:r>
              <a:rPr lang="zh-CN" altLang="en-US" sz="1000" dirty="0" smtClean="0"/>
              <a:t>摄影：</a:t>
            </a:r>
            <a:r>
              <a:rPr lang="en-US" altLang="zh-CN" sz="1000" dirty="0" err="1" smtClean="0"/>
              <a:t>wangyongmei</a:t>
            </a:r>
            <a:endParaRPr lang="en-US" altLang="zh-CN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1041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5842" name="Picture 2" descr="D:\新下載資料\2017 NG中國賽區\4 峡谷暖阳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-1"/>
            <a:ext cx="6858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588225" y="4371950"/>
            <a:ext cx="14127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峡谷暖阳</a:t>
            </a:r>
          </a:p>
          <a:p>
            <a:r>
              <a:rPr lang="en-US" altLang="zh-CN" sz="1000" dirty="0" smtClean="0"/>
              <a:t>Mobile -</a:t>
            </a:r>
            <a:r>
              <a:rPr lang="zh-CN" altLang="en-US" sz="1000" dirty="0" smtClean="0"/>
              <a:t>摄影：</a:t>
            </a:r>
            <a:r>
              <a:rPr lang="en-US" altLang="zh-CN" sz="1000" dirty="0" err="1" smtClean="0"/>
              <a:t>xuxiaoli</a:t>
            </a:r>
            <a:endParaRPr lang="zh-TW" altLang="en-US" sz="1000" dirty="0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187624" y="4369632"/>
            <a:ext cx="30677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TW" sz="1000" dirty="0" smtClean="0">
                <a:ea typeface="微軟正黑體" panose="020B0604030504040204" pitchFamily="34" charset="-120"/>
              </a:rPr>
              <a:t>August 4,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2017  </a:t>
            </a:r>
            <a:r>
              <a:rPr lang="zh-TW" altLang="en-US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軟正黑體" panose="020B0604030504040204" pitchFamily="34" charset="-120"/>
              </a:rPr>
              <a:t>王文堯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 </a:t>
            </a:r>
            <a:r>
              <a:rPr lang="en-US" altLang="zh-TW" sz="1000" dirty="0">
                <a:ea typeface="微軟正黑體" panose="020B0604030504040204" pitchFamily="34" charset="-120"/>
              </a:rPr>
              <a:t>Kaohsiung Taiwan R.O.C</a:t>
            </a:r>
          </a:p>
          <a:p>
            <a:pPr>
              <a:defRPr/>
            </a:pPr>
            <a:r>
              <a:rPr lang="en-US" altLang="zh-TW" sz="1000" dirty="0">
                <a:ea typeface="微軟正黑體" panose="020B0604030504040204" pitchFamily="34" charset="-120"/>
              </a:rPr>
              <a:t>All photos were taken from 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國家地理中文網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.</a:t>
            </a:r>
            <a:endParaRPr lang="en-US" altLang="zh-TW" sz="1000" dirty="0">
              <a:ea typeface="微軟正黑體" panose="020B0604030504040204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87624" y="4716469"/>
            <a:ext cx="134203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ea typeface="微軟正黑體" panose="020B0604030504040204" pitchFamily="34" charset="-120"/>
              </a:rPr>
              <a:t>Sound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: 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倫桑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- 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弦中歌</a:t>
            </a:r>
            <a:endParaRPr lang="en-US" altLang="zh-TW" sz="1000" dirty="0"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>
            <a:spLocks noChangeArrowheads="1"/>
          </p:cNvSpPr>
          <p:nvPr/>
        </p:nvSpPr>
        <p:spPr bwMode="auto">
          <a:xfrm>
            <a:off x="7983412" y="4692695"/>
            <a:ext cx="68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zh-TW" sz="1000" dirty="0">
                <a:ea typeface="微軟正黑體" panose="020B0604030504040204" pitchFamily="34" charset="-120"/>
              </a:rPr>
              <a:t>THE END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A889F-D351-4D50-BF8A-AF7E8DDFC930}" type="slidenum">
              <a:rPr lang="zh-TW" altLang="en-US" smtClean="0"/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612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7000">
        <p:pull/>
      </p:transition>
    </mc:Choice>
    <mc:Fallback>
      <p:transition spd="slow" advTm="4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7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75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" presetID="22" presetClass="exit" presetSubtype="1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34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3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7" grpId="1"/>
      <p:bldP spid="8" grpId="0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462</Words>
  <Application>Microsoft Office PowerPoint</Application>
  <PresentationFormat>如螢幕大小 (16:9)</PresentationFormat>
  <Paragraphs>122</Paragraphs>
  <Slides>39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39</vt:i4>
      </vt:variant>
    </vt:vector>
  </HeadingPairs>
  <TitlesOfParts>
    <vt:vector size="40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Yao</dc:creator>
  <cp:lastModifiedBy>Yao</cp:lastModifiedBy>
  <cp:revision>11</cp:revision>
  <dcterms:created xsi:type="dcterms:W3CDTF">2017-08-04T12:26:32Z</dcterms:created>
  <dcterms:modified xsi:type="dcterms:W3CDTF">2017-08-04T14:24:24Z</dcterms:modified>
</cp:coreProperties>
</file>