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7" r:id="rId16"/>
    <p:sldId id="269" r:id="rId17"/>
    <p:sldId id="271" r:id="rId18"/>
    <p:sldId id="270" r:id="rId19"/>
    <p:sldId id="272" r:id="rId20"/>
    <p:sldId id="273" r:id="rId21"/>
    <p:sldId id="274" r:id="rId22"/>
    <p:sldId id="275" r:id="rId23"/>
    <p:sldId id="276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PQFcCc7exTdeQ2n0roufg==" hashData="OVhRYZ8yF8NcZ5jaiSc6/aO32a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638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78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38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15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409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89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939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591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773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540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984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BE57F-818F-47DC-BD47-98120C39D22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410D1-1908-42FD-A5EC-0383330B373E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08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849EF-7B88-49E9-8E1D-34E15DC86A90}" type="datetimeFigureOut">
              <a:rPr lang="fr-FR" smtClean="0"/>
              <a:t>15/03/2015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0FAC0-7B6D-4B4C-8615-70115520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30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AAEF549B-E289-43D3-B534-55B9B39B1E7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15/03/2015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C309BA2B-D6E5-4190-84D0-3C61B2B01890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FFC000"/>
            </a:gs>
            <a:gs pos="93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176" y="2247813"/>
            <a:ext cx="8582025" cy="38290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20801" y="493487"/>
            <a:ext cx="9652001" cy="1754326"/>
          </a:xfrm>
          <a:prstGeom prst="rect">
            <a:avLst/>
          </a:prstGeom>
          <a:noFill/>
        </p:spPr>
        <p:txBody>
          <a:bodyPr wrap="square" lIns="91424" tIns="45712" rIns="91424" bIns="45712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Promenade en Amazonie Brésilienne</a:t>
            </a:r>
            <a:endParaRPr lang="fr-FR" sz="5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62400" y="6226630"/>
            <a:ext cx="508000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Texte de Marie L.</a:t>
            </a:r>
          </a:p>
        </p:txBody>
      </p:sp>
      <p:pic>
        <p:nvPicPr>
          <p:cNvPr id="2" name="Ballade sur le fleuve Guya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863513" y="29813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6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  <p:sndAc>
          <p:stSnd>
            <p:snd r:embed="rId4" name="Ballade sur le fleuve Guyane.wav"/>
          </p:stSnd>
        </p:sndAc>
      </p:transition>
    </mc:Choice>
    <mc:Fallback xmlns="">
      <p:transition spd="slow" advClick="0" advTm="6000">
        <p:randomBar dir="vert"/>
        <p:sndAc>
          <p:stSnd>
            <p:snd r:embed="rId7" name="Ballade sur le fleuve Guy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6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287" y="217716"/>
            <a:ext cx="8606971" cy="6455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54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23" y="342901"/>
            <a:ext cx="11135176" cy="6143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40915" y="5849257"/>
            <a:ext cx="294640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fr-FR" sz="20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forêt amazonienne</a:t>
            </a:r>
            <a:endParaRPr lang="fr-FR" sz="2000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11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87084"/>
            <a:ext cx="9187543" cy="66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23887" y="5297715"/>
            <a:ext cx="7184571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L’Amazonie Brésilienne offre des délices visuels,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très humide, cette portion de planète est belle.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83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58" y="159660"/>
            <a:ext cx="9361713" cy="650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8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858" y="112389"/>
            <a:ext cx="9535887" cy="66441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22287" y="5544457"/>
            <a:ext cx="7489371" cy="8309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étendues d’eau abreuvent une végétation luxuriante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et, alimentent des merveilleuses cascades séduisantes.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33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467" y="232229"/>
            <a:ext cx="9799447" cy="642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01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344" y="102684"/>
            <a:ext cx="9521371" cy="666816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90057" y="435429"/>
            <a:ext cx="8128001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chutes d’ Iguazù décorent somptueusement un relief escarpé,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enjolivé par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vapeurs brumeuses de l’air humidifié.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56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4" y="188207"/>
            <a:ext cx="9672639" cy="644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0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229" y="203031"/>
            <a:ext cx="9737683" cy="647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48115" y="5370287"/>
            <a:ext cx="7997372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eaux couleur de miel dégringolent impétueusement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d’étage en étage parmi la nature d’un vert apaisant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en faisant de l’écume blanche dans ses bouillonnements.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3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00">
        <p:checker/>
      </p:transition>
    </mc:Choice>
    <mc:Fallback xmlns="">
      <p:transition spd="slow" advClick="0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169" y="210455"/>
            <a:ext cx="9931025" cy="647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743" y="148772"/>
            <a:ext cx="9782628" cy="647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20687" y="4804229"/>
            <a:ext cx="7852228" cy="156965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Devant cette magnificence, le plaisir se fait envoûtant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malgré les grondements des torrents qui dévalent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à la recherche de la précieuse liberté, tous les dédales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on dirait des coulées de caramel avant leur descente.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40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:dissolve/>
      </p:transition>
    </mc:Choice>
    <mc:Fallback xmlns="">
      <p:transition spd="slow" advClick="0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chemeClr val="accent6">
                <a:lumMod val="75000"/>
              </a:schemeClr>
            </a:gs>
            <a:gs pos="93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03" y="638629"/>
            <a:ext cx="11157040" cy="566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8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C00000"/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2569"/>
            <a:ext cx="9144000" cy="66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19086" y="333831"/>
            <a:ext cx="8011885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Sous le soleil, des départs d’arc-en-ciel ornent le voile embuant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l’eau tourmentée parcourt les pentes érodées du terrain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avant de s’apaiser dans les plaines habitées des humains.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91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00" y="449944"/>
            <a:ext cx="10797015" cy="607332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508344" y="6154058"/>
            <a:ext cx="1088571" cy="384705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354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1" y="184150"/>
            <a:ext cx="9608456" cy="6489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41486" y="595088"/>
            <a:ext cx="6865257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chaleur doit être lourde avec l’hygrométrie élevée,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 en juger par les tenues des sédentaires, habitués.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52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171" y="173334"/>
            <a:ext cx="9840687" cy="649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FFC000"/>
            </a:gs>
            <a:gs pos="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1" y="642258"/>
            <a:ext cx="10181772" cy="50908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80343" y="5733143"/>
            <a:ext cx="7910287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petit tour en bateau sur l’eau trouble tourmentée,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j’espère qu’il n’y a pas de vilains crocodiles affamés!.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16001" y="5239657"/>
            <a:ext cx="1669143" cy="38470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522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8" y="609602"/>
            <a:ext cx="10619481" cy="563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1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29" y="158449"/>
            <a:ext cx="10014857" cy="656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72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7" y="82137"/>
            <a:ext cx="9710056" cy="661741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75430" y="5399314"/>
            <a:ext cx="6429828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Clichés et son, sélectionnés par Jackdidier.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74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rgbClr val="C00000"/>
            </a:gs>
            <a:gs pos="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295" y="1094016"/>
            <a:ext cx="5180232" cy="39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287" y="569618"/>
            <a:ext cx="3846411" cy="576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091543" y="5573486"/>
            <a:ext cx="1349828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FIN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23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</Words>
  <Application>Microsoft Office PowerPoint</Application>
  <PresentationFormat>Personnalisé</PresentationFormat>
  <Paragraphs>30</Paragraphs>
  <Slides>23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25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13</cp:revision>
  <dcterms:created xsi:type="dcterms:W3CDTF">2015-03-12T10:30:46Z</dcterms:created>
  <dcterms:modified xsi:type="dcterms:W3CDTF">2015-03-15T19:53:01Z</dcterms:modified>
</cp:coreProperties>
</file>