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95" r:id="rId3"/>
    <p:sldId id="259" r:id="rId4"/>
    <p:sldId id="262" r:id="rId5"/>
    <p:sldId id="265" r:id="rId6"/>
    <p:sldId id="263" r:id="rId7"/>
    <p:sldId id="264" r:id="rId8"/>
    <p:sldId id="260" r:id="rId9"/>
    <p:sldId id="268" r:id="rId10"/>
    <p:sldId id="266" r:id="rId11"/>
    <p:sldId id="261" r:id="rId12"/>
    <p:sldId id="272" r:id="rId13"/>
    <p:sldId id="289" r:id="rId14"/>
    <p:sldId id="269" r:id="rId15"/>
    <p:sldId id="270" r:id="rId16"/>
    <p:sldId id="285" r:id="rId17"/>
    <p:sldId id="271" r:id="rId18"/>
    <p:sldId id="274" r:id="rId19"/>
    <p:sldId id="275" r:id="rId20"/>
    <p:sldId id="273" r:id="rId21"/>
    <p:sldId id="276" r:id="rId22"/>
    <p:sldId id="286" r:id="rId23"/>
    <p:sldId id="278" r:id="rId24"/>
    <p:sldId id="283" r:id="rId25"/>
    <p:sldId id="294" r:id="rId26"/>
    <p:sldId id="284" r:id="rId27"/>
    <p:sldId id="277" r:id="rId28"/>
    <p:sldId id="281" r:id="rId29"/>
    <p:sldId id="279" r:id="rId30"/>
    <p:sldId id="280" r:id="rId31"/>
    <p:sldId id="282" r:id="rId32"/>
    <p:sldId id="292" r:id="rId33"/>
    <p:sldId id="287" r:id="rId34"/>
    <p:sldId id="291" r:id="rId35"/>
    <p:sldId id="293" r:id="rId36"/>
  </p:sldIdLst>
  <p:sldSz cx="8532813" cy="5715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99"/>
    <a:srgbClr val="99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188" y="-78"/>
      </p:cViewPr>
      <p:guideLst>
        <p:guide orient="horz" pos="1800"/>
        <p:guide pos="26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73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39961" y="1775357"/>
            <a:ext cx="7252892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279923" y="3238500"/>
            <a:ext cx="5972969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7FF61-FF3A-49E2-9144-B060784D37A7}" type="datetimeFigureOut">
              <a:rPr lang="es-ES" smtClean="0"/>
              <a:pPr/>
              <a:t>25/06/2016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E9055-ECE3-4573-B7BF-BBB828174E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7FF61-FF3A-49E2-9144-B060784D37A7}" type="datetimeFigureOut">
              <a:rPr lang="es-ES" smtClean="0"/>
              <a:pPr/>
              <a:t>25/06/2016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E9055-ECE3-4573-B7BF-BBB828174E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74033" y="3672419"/>
            <a:ext cx="7252892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74033" y="2422261"/>
            <a:ext cx="7252892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7FF61-FF3A-49E2-9144-B060784D37A7}" type="datetimeFigureOut">
              <a:rPr lang="es-ES" smtClean="0"/>
              <a:pPr/>
              <a:t>25/06/2016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E9055-ECE3-4573-B7BF-BBB828174E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26641" y="1111250"/>
            <a:ext cx="3768659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337513" y="1111250"/>
            <a:ext cx="3768659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7FF61-FF3A-49E2-9144-B060784D37A7}" type="datetimeFigureOut">
              <a:rPr lang="es-ES" smtClean="0"/>
              <a:pPr/>
              <a:t>25/06/2016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E9055-ECE3-4573-B7BF-BBB828174E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26641" y="228865"/>
            <a:ext cx="7679532" cy="9525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26641" y="1279263"/>
            <a:ext cx="3770141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26641" y="1812396"/>
            <a:ext cx="3770141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334552" y="1279263"/>
            <a:ext cx="3771622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334552" y="1812396"/>
            <a:ext cx="3771622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7FF61-FF3A-49E2-9144-B060784D37A7}" type="datetimeFigureOut">
              <a:rPr lang="es-ES" smtClean="0"/>
              <a:pPr/>
              <a:t>25/06/2016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E9055-ECE3-4573-B7BF-BBB828174E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7FF61-FF3A-49E2-9144-B060784D37A7}" type="datetimeFigureOut">
              <a:rPr lang="es-ES" smtClean="0"/>
              <a:pPr/>
              <a:t>25/06/2016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E9055-ECE3-4573-B7BF-BBB828174E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7FF61-FF3A-49E2-9144-B060784D37A7}" type="datetimeFigureOut">
              <a:rPr lang="es-ES" smtClean="0"/>
              <a:pPr/>
              <a:t>25/06/2016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E9055-ECE3-4573-B7BF-BBB828174E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26642" y="227544"/>
            <a:ext cx="2807237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336093" y="227542"/>
            <a:ext cx="477008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26642" y="1195919"/>
            <a:ext cx="2807237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7FF61-FF3A-49E2-9144-B060784D37A7}" type="datetimeFigureOut">
              <a:rPr lang="es-ES" smtClean="0"/>
              <a:pPr/>
              <a:t>25/06/2016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E9055-ECE3-4573-B7BF-BBB828174E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72491" y="4000500"/>
            <a:ext cx="5119688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672491" y="510646"/>
            <a:ext cx="5119688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672491" y="4472782"/>
            <a:ext cx="5119688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7FF61-FF3A-49E2-9144-B060784D37A7}" type="datetimeFigureOut">
              <a:rPr lang="es-ES" smtClean="0"/>
              <a:pPr/>
              <a:t>25/06/2016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E9055-ECE3-4573-B7BF-BBB828174E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7FF61-FF3A-49E2-9144-B060784D37A7}" type="datetimeFigureOut">
              <a:rPr lang="es-ES" smtClean="0"/>
              <a:pPr/>
              <a:t>25/06/2016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E9055-ECE3-4573-B7BF-BBB828174E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186289" y="190500"/>
            <a:ext cx="1919883" cy="40640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26640" y="190500"/>
            <a:ext cx="5617436" cy="40640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7FF61-FF3A-49E2-9144-B060784D37A7}" type="datetimeFigureOut">
              <a:rPr lang="es-ES" smtClean="0"/>
              <a:pPr/>
              <a:t>25/06/2016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E9055-ECE3-4573-B7BF-BBB828174E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26641" y="228865"/>
            <a:ext cx="7679532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26641" y="1333500"/>
            <a:ext cx="7679532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26641" y="5296961"/>
            <a:ext cx="1990989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37FF61-FF3A-49E2-9144-B060784D37A7}" type="datetimeFigureOut">
              <a:rPr lang="es-ES" smtClean="0"/>
              <a:pPr/>
              <a:t>25/06/2016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915379" y="5296961"/>
            <a:ext cx="2702057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115183" y="5296961"/>
            <a:ext cx="1990989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BE9055-ECE3-4573-B7BF-BBB828174E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split orient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70408f51500002a000b418d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0"/>
            <a:ext cx="8532812" cy="5715000"/>
          </a:xfrm>
          <a:prstGeom prst="rect">
            <a:avLst/>
          </a:prstGeom>
        </p:spPr>
      </p:pic>
      <p:pic>
        <p:nvPicPr>
          <p:cNvPr id="3" name="Alejandro Fernández-Quiereme.wav">
            <a:hlinkClick r:id="" action="ppaction://media"/>
          </p:cNvPr>
          <p:cNvPicPr>
            <a:picLocks noRot="1" noChangeAspect="1"/>
          </p:cNvPicPr>
          <p:nvPr>
            <a:wavAudioFile r:embed="rId1" name="Alejandro Fernández-Quiereme.wav"/>
          </p:nvPr>
        </p:nvPicPr>
        <p:blipFill>
          <a:blip r:embed="rId4" cstate="print"/>
          <a:stretch>
            <a:fillRect/>
          </a:stretch>
        </p:blipFill>
        <p:spPr>
          <a:xfrm>
            <a:off x="8802910" y="5233764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21990" y="4166418"/>
            <a:ext cx="799288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>
                <a:solidFill>
                  <a:srgbClr val="66FF99"/>
                </a:solidFill>
              </a:rPr>
              <a:t>I was born and raised in Mexico. I now reside in Austin, Texas where I base my photography business. </a:t>
            </a:r>
            <a:endParaRPr lang="es-ES" sz="1400" dirty="0">
              <a:solidFill>
                <a:srgbClr val="66FF99"/>
              </a:solidFill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1845568" y="3485827"/>
            <a:ext cx="544517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>
                <a:solidFill>
                  <a:srgbClr val="66FF99"/>
                </a:solidFill>
              </a:rPr>
              <a:t>The Breathtaking Beauty Of Mexico’s Indigenous Communities</a:t>
            </a:r>
            <a:endParaRPr lang="en-US" sz="1400" dirty="0">
              <a:solidFill>
                <a:srgbClr val="66FF99"/>
              </a:solidFill>
            </a:endParaRPr>
          </a:p>
        </p:txBody>
      </p:sp>
    </p:spTree>
  </p:cSld>
  <p:clrMapOvr>
    <a:masterClrMapping/>
  </p:clrMapOvr>
  <p:transition spd="slow" advTm="5000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original-14013-1450283155-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6406" y="0"/>
            <a:ext cx="7620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0300147_961624120528987_25459100286186257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6406" y="0"/>
            <a:ext cx="7620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70408f52e00002d009507f5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826"/>
            <a:ext cx="8532813" cy="5697348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915159_961626203862112_88009876518046161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6406" y="0"/>
            <a:ext cx="7620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riginal-23913-1450283165-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6406" y="0"/>
            <a:ext cx="7620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0392545_961623900529009_27113861679829496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6406" y="0"/>
            <a:ext cx="7620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372190_961623440529055_7463064632455298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6406" y="0"/>
            <a:ext cx="7620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924816_961623393862393_63087892755230872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6406" y="0"/>
            <a:ext cx="7620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enhanced-buzz-wide-28116-1450283162-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919"/>
            <a:ext cx="8532813" cy="5697161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929146_961627800528619_39354546967979843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785"/>
            <a:ext cx="8532813" cy="5697430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70408f4150000ad000b418b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826"/>
            <a:ext cx="8532813" cy="5697348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70408f42e000064009507f2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826"/>
            <a:ext cx="8532813" cy="5697348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411178_961624090528990_32813384874406453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6406" y="0"/>
            <a:ext cx="7620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0924798_961624030528996_42547986743705931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6406" y="0"/>
            <a:ext cx="7620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70404b12e000064009507e5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826"/>
            <a:ext cx="8532813" cy="5697348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908220_961624767195589_89886660315095337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6406" y="0"/>
            <a:ext cx="7620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82176_961624257195640_29895997961539537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6406" y="0"/>
            <a:ext cx="7620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929898_961623820529017_67345080855842527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6406" y="0"/>
            <a:ext cx="7620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433108_961626663862066_81567337776086738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6406" y="0"/>
            <a:ext cx="7620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riginal-16820-1450283151-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532813" cy="5701771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356410_961624063862326_45014773155583654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6406" y="0"/>
            <a:ext cx="7620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70408f42e00002d009507f1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632"/>
            <a:ext cx="8532813" cy="5679736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8992_961623670529032_73341595291882604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6406" y="0"/>
            <a:ext cx="7620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riginal-28873-1450283163-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6406" y="0"/>
            <a:ext cx="7620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570408f51e0000870070646c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826"/>
            <a:ext cx="8532813" cy="5697348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70408f52e000064009507f3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58784" y="0"/>
            <a:ext cx="3815244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69920_961623560529043_23048138559870706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3281" y="0"/>
            <a:ext cx="428625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308168_961625277195538_29975340476601843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6406" y="0"/>
            <a:ext cx="7620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riginal-15921-1450283157-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6406" y="0"/>
            <a:ext cx="7620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930908_961626397195426_27258976270287055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6406" y="0"/>
            <a:ext cx="7620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70408f52e00002d009507f4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826"/>
            <a:ext cx="8532813" cy="5697348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hanced-buzz-wide-10825-1450283161-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919"/>
            <a:ext cx="8532813" cy="5697161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70408f51500002a000b418d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826"/>
            <a:ext cx="8532813" cy="5697348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8082049" y="5484168"/>
            <a:ext cx="450764" cy="2308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900" b="1" cap="none" spc="0" dirty="0" smtClean="0">
                <a:ln w="1905"/>
                <a:solidFill>
                  <a:srgbClr val="99FFCC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Handwriting" pitchFamily="66" charset="0"/>
              </a:rPr>
              <a:t>END</a:t>
            </a:r>
            <a:endParaRPr lang="es-ES" sz="900" b="1" cap="none" spc="0" dirty="0">
              <a:ln w="1905"/>
              <a:solidFill>
                <a:srgbClr val="99FFCC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Handwriting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5484168"/>
            <a:ext cx="1184941" cy="2308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900" b="1" cap="none" spc="0" dirty="0" smtClean="0">
                <a:ln w="1905"/>
                <a:solidFill>
                  <a:srgbClr val="66FF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Handwriting" pitchFamily="66" charset="0"/>
              </a:rPr>
              <a:t>25-JUNIO-2016</a:t>
            </a:r>
            <a:endParaRPr lang="es-ES" sz="900" b="1" cap="none" spc="0" dirty="0">
              <a:ln w="1905"/>
              <a:solidFill>
                <a:srgbClr val="66FF99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300000">
    <p:split orient="vert"/>
  </p:transition>
</p:sld>
</file>

<file path=ppt/theme/theme1.xml><?xml version="1.0" encoding="utf-8"?>
<a:theme xmlns:a="http://schemas.openxmlformats.org/drawingml/2006/main" name="The Beauty Of Mexico’s Indigenous Communities By Photographer Diego Huert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 Beauty Of Mexico’s Indigenous Communities By Photographer Diego Huerta</Template>
  <TotalTime>2</TotalTime>
  <Words>31</Words>
  <Application>Microsoft Office PowerPoint</Application>
  <PresentationFormat>Personalizado</PresentationFormat>
  <Paragraphs>4</Paragraphs>
  <Slides>35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35</vt:i4>
      </vt:variant>
    </vt:vector>
  </HeadingPairs>
  <TitlesOfParts>
    <vt:vector size="36" baseType="lpstr">
      <vt:lpstr>The Beauty Of Mexico’s Indigenous Communities By Photographer Diego Huerta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magda</dc:creator>
  <cp:lastModifiedBy>magda</cp:lastModifiedBy>
  <cp:revision>1</cp:revision>
  <dcterms:created xsi:type="dcterms:W3CDTF">2016-06-25T14:50:43Z</dcterms:created>
  <dcterms:modified xsi:type="dcterms:W3CDTF">2016-06-25T14:53:11Z</dcterms:modified>
</cp:coreProperties>
</file>