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320"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1" r:id="rId65"/>
  </p:sldIdLst>
  <p:sldSz cx="9144000" cy="5143500" type="screen16x9"/>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caERhpu00k/u0JXlUeTJw==" hashData="/2S19oZdad7OneZ+/Jrd14OvDQI="/>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3" d="100"/>
          <a:sy n="123" d="100"/>
        </p:scale>
        <p:origin x="-90" y="-420"/>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A24128-3B90-4449-B2D3-DB16FCA7C6EE}" type="datetimeFigureOut">
              <a:rPr lang="zh-TW" altLang="en-US" smtClean="0"/>
              <a:pPr/>
              <a:t>2016/6/24</a:t>
            </a:fld>
            <a:endParaRPr lang="zh-TW" altLang="en-US"/>
          </a:p>
        </p:txBody>
      </p:sp>
      <p:sp>
        <p:nvSpPr>
          <p:cNvPr id="4" name="投影片圖像版面配置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DBFEBB4-EE74-4C13-94CC-C358DEE066C9}" type="slidenum">
              <a:rPr lang="zh-TW" altLang="en-US" smtClean="0"/>
              <a:pPr/>
              <a:t>‹#›</a:t>
            </a:fld>
            <a:endParaRPr lang="zh-TW" altLang="en-US"/>
          </a:p>
        </p:txBody>
      </p:sp>
    </p:spTree>
    <p:extLst>
      <p:ext uri="{BB962C8B-B14F-4D97-AF65-F5344CB8AC3E}">
        <p14:creationId xmlns:p14="http://schemas.microsoft.com/office/powerpoint/2010/main" xmlns="" val="298527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597819"/>
            <a:ext cx="7772400" cy="1102519"/>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19182DDD-61A0-475A-8360-B4F1B4FC653B}" type="datetime1">
              <a:rPr lang="zh-TW" altLang="en-US" smtClean="0"/>
              <a:pPr/>
              <a:t>2016/6/24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1669511751"/>
      </p:ext>
    </p:extLst>
  </p:cSld>
  <p:clrMapOvr>
    <a:masterClrMapping/>
  </p:clrMapOvr>
  <p:transition spd="slow">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B5F8AFB-C45F-4E02-9955-CA4396F97BB9}" type="datetime1">
              <a:rPr lang="zh-TW" altLang="en-US" smtClean="0"/>
              <a:pPr/>
              <a:t>2016/6/24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a:xfrm>
            <a:off x="7092280" y="4869656"/>
            <a:ext cx="2051720" cy="273844"/>
          </a:xfrm>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1076816034"/>
      </p:ext>
    </p:extLst>
  </p:cSld>
  <p:clrMapOvr>
    <a:masterClrMapping/>
  </p:clrMapOvr>
  <p:transition spd="slow">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305176"/>
            <a:ext cx="7772400" cy="1021556"/>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E3A2768F-2BD7-4A7B-9EEE-39B55A70C774}" type="datetime1">
              <a:rPr lang="zh-TW" altLang="en-US" smtClean="0"/>
              <a:pPr/>
              <a:t>2016/6/24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3463600834"/>
      </p:ext>
    </p:extLst>
  </p:cSld>
  <p:clrMapOvr>
    <a:masterClrMapping/>
  </p:clrMapOvr>
  <p:transition spd="slow">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98648BA-5773-4CCB-94A1-101C3A9577C1}" type="datetime1">
              <a:rPr lang="zh-TW" altLang="en-US" smtClean="0"/>
              <a:pPr/>
              <a:t>2016/6/24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3856756614"/>
      </p:ext>
    </p:extLst>
  </p:cSld>
  <p:clrMapOvr>
    <a:masterClrMapping/>
  </p:clrMapOvr>
  <p:transition spd="slow">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05979"/>
            <a:ext cx="8229600" cy="85725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F3C4FBEA-20C4-4CD8-80EC-3995F8218AA9}" type="datetime1">
              <a:rPr lang="zh-TW" altLang="en-US" smtClean="0"/>
              <a:pPr/>
              <a:t>2016/6/24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2271202144"/>
      </p:ext>
    </p:extLst>
  </p:cSld>
  <p:clrMapOvr>
    <a:masterClrMapping/>
  </p:clrMapOvr>
  <p:transition spd="slow">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099F456F-AB07-424C-981B-70F58BC5D0A6}" type="datetime1">
              <a:rPr lang="zh-TW" altLang="en-US" smtClean="0"/>
              <a:pPr/>
              <a:t>2016/6/24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3603187142"/>
      </p:ext>
    </p:extLst>
  </p:cSld>
  <p:clrMapOvr>
    <a:masterClrMapping/>
  </p:clrMapOvr>
  <p:transition spd="slow">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78E6D30-96DA-47BE-8117-894F3C5B7551}" type="datetime1">
              <a:rPr lang="zh-TW" altLang="en-US" smtClean="0"/>
              <a:pPr/>
              <a:t>2016/6/24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3000210312"/>
      </p:ext>
    </p:extLst>
  </p:cSld>
  <p:clrMapOvr>
    <a:masterClrMapping/>
  </p:clrMapOvr>
  <p:transition spd="slow">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04787"/>
            <a:ext cx="3008313" cy="871538"/>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668CFF8A-6CB1-46E6-B3E0-F630B34FB39E}" type="datetime1">
              <a:rPr lang="zh-TW" altLang="en-US" smtClean="0"/>
              <a:pPr/>
              <a:t>2016/6/24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3346917257"/>
      </p:ext>
    </p:extLst>
  </p:cSld>
  <p:clrMapOvr>
    <a:masterClrMapping/>
  </p:clrMapOvr>
  <p:transition spd="slow">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3600450"/>
            <a:ext cx="5486400" cy="425054"/>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55371C68-6BD3-42E0-98C4-1D3DC44DAE5E}" type="datetime1">
              <a:rPr lang="zh-TW" altLang="en-US" smtClean="0"/>
              <a:pPr/>
              <a:t>2016/6/24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1382486038"/>
      </p:ext>
    </p:extLst>
  </p:cSld>
  <p:clrMapOvr>
    <a:masterClrMapping/>
  </p:clrMapOvr>
  <p:transition spd="slow">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B6398AE-3E18-4D25-A4E5-D87F386E23C9}" type="datetime1">
              <a:rPr lang="zh-TW" altLang="en-US" smtClean="0"/>
              <a:pPr/>
              <a:t>2016/6/24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3533753195"/>
      </p:ext>
    </p:extLst>
  </p:cSld>
  <p:clrMapOvr>
    <a:masterClrMapping/>
  </p:clrMapOvr>
  <p:transition spd="slow">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154781"/>
            <a:ext cx="2057400" cy="329088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54781"/>
            <a:ext cx="6019800" cy="329088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310C9EC-68B7-4A3D-B9C6-EDFE38867E80}" type="datetime1">
              <a:rPr lang="zh-TW" altLang="en-US" smtClean="0"/>
              <a:pPr/>
              <a:t>2016/6/24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4050152725"/>
      </p:ext>
    </p:extLst>
  </p:cSld>
  <p:clrMapOvr>
    <a:masterClrMapping/>
  </p:clrMapOvr>
  <p:transition spd="slow">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5D59CB4-A48A-42CB-ABB4-93E0FF3E49EF}" type="datetime1">
              <a:rPr lang="zh-TW" altLang="en-US" smtClean="0"/>
              <a:pPr/>
              <a:t>2016/6/24</a:t>
            </a:fld>
            <a:endParaRPr lang="zh-TW" altLang="en-US"/>
          </a:p>
        </p:txBody>
      </p:sp>
      <p:sp>
        <p:nvSpPr>
          <p:cNvPr id="5" name="頁尾版面配置區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676456" y="4869656"/>
            <a:ext cx="467544"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223A097-0D35-4BE6-9EEC-AFC3307BD6AB}" type="slidenum">
              <a:rPr lang="zh-TW" altLang="en-US" smtClean="0"/>
              <a:pPr/>
              <a:t>‹#›</a:t>
            </a:fld>
            <a:endParaRPr lang="zh-TW" altLang="en-US"/>
          </a:p>
        </p:txBody>
      </p:sp>
    </p:spTree>
    <p:extLst>
      <p:ext uri="{BB962C8B-B14F-4D97-AF65-F5344CB8AC3E}">
        <p14:creationId xmlns:p14="http://schemas.microsoft.com/office/powerpoint/2010/main" xmlns="" val="26019234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blinds dir="vert"/>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hyperlink" Target="http://www.bigfun.b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2223A097-0D35-4BE6-9EEC-AFC3307BD6AB}" type="slidenum">
              <a:rPr lang="zh-TW" altLang="en-US" smtClean="0"/>
              <a:pPr/>
              <a:t>1</a:t>
            </a:fld>
            <a:endParaRPr lang="zh-TW" altLang="en-US"/>
          </a:p>
        </p:txBody>
      </p:sp>
      <p:pic>
        <p:nvPicPr>
          <p:cNvPr id="1026" name="Picture 2" descr="D:\新下載資料\2 Million Photos in 8 Years -  Pete Souza on Photographing President Obama\16139947062_901f47a501_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83567" y="-20538"/>
            <a:ext cx="7746057" cy="5164038"/>
          </a:xfrm>
          <a:prstGeom prst="rect">
            <a:avLst/>
          </a:prstGeom>
          <a:noFill/>
          <a:extLst>
            <a:ext uri="{909E8E84-426E-40DD-AFC4-6F175D3DCCD1}">
              <a14:hiddenFill xmlns:a14="http://schemas.microsoft.com/office/drawing/2010/main" xmlns="">
                <a:solidFill>
                  <a:srgbClr val="FFFFFF"/>
                </a:solidFill>
              </a14:hiddenFill>
            </a:ext>
          </a:extLst>
        </p:spPr>
      </p:pic>
      <p:sp>
        <p:nvSpPr>
          <p:cNvPr id="5" name="矩形 4"/>
          <p:cNvSpPr/>
          <p:nvPr/>
        </p:nvSpPr>
        <p:spPr>
          <a:xfrm>
            <a:off x="432048" y="4659982"/>
            <a:ext cx="8244408" cy="338554"/>
          </a:xfrm>
          <a:prstGeom prst="rect">
            <a:avLst/>
          </a:prstGeom>
          <a:noFill/>
        </p:spPr>
        <p:txBody>
          <a:bodyPr wrap="square">
            <a:spAutoFit/>
          </a:bodyPr>
          <a:lstStyle/>
          <a:p>
            <a:pPr algn="ctr"/>
            <a:r>
              <a:rPr lang="en-US" altLang="zh-TW" sz="1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2 </a:t>
            </a:r>
            <a:r>
              <a:rPr lang="en-US" altLang="zh-TW" sz="16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Million Photos in 8 </a:t>
            </a:r>
            <a:r>
              <a:rPr lang="en-US" altLang="zh-TW" sz="1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Years : </a:t>
            </a:r>
            <a:r>
              <a:rPr lang="en-US" altLang="zh-TW" sz="16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Pete Souza on Photographing President </a:t>
            </a:r>
            <a:r>
              <a:rPr lang="en-US" altLang="zh-TW" sz="1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Obama </a:t>
            </a:r>
            <a:r>
              <a:rPr lang="en-US" altLang="zh-TW" sz="1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(2)</a:t>
            </a:r>
            <a:endParaRPr lang="zh-TW" altLang="en-US" sz="16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pic>
        <p:nvPicPr>
          <p:cNvPr id="7" name="Picture 6" descr="LS.png"/>
          <p:cNvPicPr>
            <a:picLocks noChangeAspect="1"/>
          </p:cNvPicPr>
          <p:nvPr/>
        </p:nvPicPr>
        <p:blipFill>
          <a:blip r:embed="rId4" cstate="print"/>
          <a:stretch>
            <a:fillRect/>
          </a:stretch>
        </p:blipFill>
        <p:spPr>
          <a:xfrm>
            <a:off x="323529" y="4367725"/>
            <a:ext cx="432048" cy="432048"/>
          </a:xfrm>
          <a:prstGeom prst="rect">
            <a:avLst/>
          </a:prstGeom>
        </p:spPr>
      </p:pic>
      <p:sp>
        <p:nvSpPr>
          <p:cNvPr id="8" name="TextBox 7"/>
          <p:cNvSpPr txBox="1"/>
          <p:nvPr/>
        </p:nvSpPr>
        <p:spPr>
          <a:xfrm>
            <a:off x="7596336" y="4083918"/>
            <a:ext cx="1368152" cy="430887"/>
          </a:xfrm>
          <a:prstGeom prst="rect">
            <a:avLst/>
          </a:prstGeom>
          <a:noFill/>
        </p:spPr>
        <p:txBody>
          <a:bodyPr wrap="square" rtlCol="0">
            <a:spAutoFit/>
          </a:bodyPr>
          <a:lstStyle/>
          <a:p>
            <a:pPr algn="ctr"/>
            <a:r>
              <a:rPr lang="nl-BE" sz="1100" b="1" dirty="0" smtClean="0"/>
              <a:t>MANUAL</a:t>
            </a:r>
            <a:br>
              <a:rPr lang="nl-BE" sz="1100" b="1" dirty="0" smtClean="0"/>
            </a:br>
            <a:r>
              <a:rPr lang="nl-BE" sz="1100" b="1" dirty="0" smtClean="0"/>
              <a:t>ADVANCE</a:t>
            </a:r>
            <a:endParaRPr lang="nl-BE" sz="1100" b="1" dirty="0"/>
          </a:p>
        </p:txBody>
      </p:sp>
      <p:sp>
        <p:nvSpPr>
          <p:cNvPr id="9" name="矩形 6"/>
          <p:cNvSpPr/>
          <p:nvPr/>
        </p:nvSpPr>
        <p:spPr>
          <a:xfrm>
            <a:off x="0" y="4083918"/>
            <a:ext cx="1800200" cy="215444"/>
          </a:xfrm>
          <a:prstGeom prst="rect">
            <a:avLst/>
          </a:prstGeom>
        </p:spPr>
        <p:txBody>
          <a:bodyPr wrap="square">
            <a:spAutoFit/>
          </a:bodyPr>
          <a:lstStyle/>
          <a:p>
            <a:r>
              <a:rPr lang="en-US" altLang="zh-TW" sz="800" b="1" dirty="0" smtClean="0">
                <a:solidFill>
                  <a:schemeClr val="tx1">
                    <a:lumMod val="75000"/>
                  </a:schemeClr>
                </a:solidFill>
                <a:ea typeface="微軟正黑體" panose="020B0604030504040204" pitchFamily="34" charset="-120"/>
              </a:rPr>
              <a:t>Music : </a:t>
            </a:r>
            <a:r>
              <a:rPr lang="de-DE" altLang="zh-TW" sz="800" b="1" dirty="0">
                <a:solidFill>
                  <a:schemeClr val="tx1">
                    <a:lumMod val="75000"/>
                  </a:schemeClr>
                </a:solidFill>
                <a:ea typeface="微軟正黑體" panose="020B0604030504040204" pitchFamily="34" charset="-120"/>
              </a:rPr>
              <a:t>Johann Strauss </a:t>
            </a:r>
            <a:r>
              <a:rPr lang="de-DE" altLang="zh-TW" sz="800" b="1" dirty="0" smtClean="0">
                <a:solidFill>
                  <a:schemeClr val="tx1">
                    <a:lumMod val="75000"/>
                  </a:schemeClr>
                </a:solidFill>
                <a:ea typeface="微軟正黑體" panose="020B0604030504040204" pitchFamily="34" charset="-120"/>
              </a:rPr>
              <a:t>II - Wiener </a:t>
            </a:r>
            <a:r>
              <a:rPr lang="de-DE" altLang="zh-TW" sz="800" b="1" dirty="0">
                <a:solidFill>
                  <a:schemeClr val="tx1">
                    <a:lumMod val="75000"/>
                  </a:schemeClr>
                </a:solidFill>
                <a:ea typeface="微軟正黑體" panose="020B0604030504040204" pitchFamily="34" charset="-120"/>
              </a:rPr>
              <a:t>Blut </a:t>
            </a:r>
            <a:endParaRPr lang="zh-TW" altLang="en-US" sz="800" b="1" dirty="0">
              <a:solidFill>
                <a:schemeClr val="tx1">
                  <a:lumMod val="75000"/>
                </a:schemeClr>
              </a:solidFill>
              <a:ea typeface="微軟正黑體" panose="020B0604030504040204" pitchFamily="34" charset="-120"/>
            </a:endParaRPr>
          </a:p>
        </p:txBody>
      </p:sp>
    </p:spTree>
    <p:extLst>
      <p:ext uri="{BB962C8B-B14F-4D97-AF65-F5344CB8AC3E}">
        <p14:creationId xmlns:p14="http://schemas.microsoft.com/office/powerpoint/2010/main" xmlns="" val="1617975452"/>
      </p:ext>
    </p:extLst>
  </p:cSld>
  <p:clrMapOvr>
    <a:masterClrMapping/>
  </p:clrMapOvr>
  <p:transition spd="slow">
    <p:fade/>
    <p:sndAc>
      <p:stSnd loop="1">
        <p:snd r:embed="rId2" name="Johann Strauss II-Wiener Blut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000"/>
                            </p:stCondLst>
                            <p:childTnLst>
                              <p:par>
                                <p:cTn id="11" presetID="9"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2000"/>
                                        <p:tgtEl>
                                          <p:spTgt spid="7"/>
                                        </p:tgtEl>
                                      </p:cBhvr>
                                    </p:animEffect>
                                  </p:childTnLst>
                                </p:cTn>
                              </p:par>
                              <p:par>
                                <p:cTn id="14" presetID="41" presetClass="entr" presetSubtype="0" fill="hold" grpId="0" nodeType="withEffect">
                                  <p:stCondLst>
                                    <p:cond delay="0"/>
                                  </p:stCondLst>
                                  <p:iterate type="lt">
                                    <p:tmPct val="10000"/>
                                  </p:iterate>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9"/>
                                        </p:tgtEl>
                                        <p:attrNameLst>
                                          <p:attrName>ppt_y</p:attrName>
                                        </p:attrNameLst>
                                      </p:cBhvr>
                                      <p:tavLst>
                                        <p:tav tm="0">
                                          <p:val>
                                            <p:strVal val="#ppt_y"/>
                                          </p:val>
                                        </p:tav>
                                        <p:tav tm="100000">
                                          <p:val>
                                            <p:strVal val="#ppt_y"/>
                                          </p:val>
                                        </p:tav>
                                      </p:tavLst>
                                    </p:anim>
                                    <p:anim calcmode="lin" valueType="num">
                                      <p:cBhvr>
                                        <p:cTn id="1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9"/>
                                        </p:tgtEl>
                                      </p:cBhvr>
                                    </p:animEffect>
                                  </p:childTnLst>
                                </p:cTn>
                              </p:par>
                            </p:childTnLst>
                          </p:cTn>
                        </p:par>
                        <p:par>
                          <p:cTn id="21" fill="hold">
                            <p:stCondLst>
                              <p:cond delay="4050"/>
                            </p:stCondLst>
                            <p:childTnLst>
                              <p:par>
                                <p:cTn id="22" presetID="37"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900" decel="100000" fill="hold"/>
                                        <p:tgtEl>
                                          <p:spTgt spid="8"/>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3314" name="Picture 2" descr="D:\新下載資料\2 Million Photos in 8 Years -  Pete Souza on Photographing President Obama\064.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187624" y="3867894"/>
            <a:ext cx="4572000" cy="400110"/>
          </a:xfrm>
          <a:prstGeom prst="rect">
            <a:avLst/>
          </a:prstGeom>
        </p:spPr>
        <p:txBody>
          <a:bodyPr>
            <a:spAutoFit/>
          </a:bodyPr>
          <a:lstStyle/>
          <a:p>
            <a:r>
              <a:rPr lang="en-US" altLang="zh-TW" sz="1000" dirty="0">
                <a:effectLst>
                  <a:outerShdw blurRad="38100" dist="38100" dir="2700000" algn="tl">
                    <a:srgbClr val="000000">
                      <a:alpha val="43137"/>
                    </a:srgbClr>
                  </a:outerShdw>
                </a:effectLst>
              </a:rPr>
              <a:t>#63 President Barack Obama Greets A tour Group In The West Wing Hallway Outside The Oval Office</a:t>
            </a:r>
            <a:endParaRPr lang="zh-TW" altLang="en-US" sz="1000" dirty="0">
              <a:effectLst>
                <a:outerShdw blurRad="38100" dist="38100" dir="2700000" algn="tl">
                  <a:srgbClr val="000000">
                    <a:alpha val="43137"/>
                  </a:srgbClr>
                </a:outerShdw>
              </a:effectLst>
            </a:endParaRPr>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a:t>
            </a:fld>
            <a:endParaRPr lang="zh-TW" altLang="en-US"/>
          </a:p>
        </p:txBody>
      </p:sp>
    </p:spTree>
    <p:extLst>
      <p:ext uri="{BB962C8B-B14F-4D97-AF65-F5344CB8AC3E}">
        <p14:creationId xmlns:p14="http://schemas.microsoft.com/office/powerpoint/2010/main" xmlns="" val="713493307"/>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4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2 Million Photos in 8 Years -  Pete Souza on Photographing President Obama\061.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11560" y="3363838"/>
            <a:ext cx="4572000" cy="400110"/>
          </a:xfrm>
          <a:prstGeom prst="rect">
            <a:avLst/>
          </a:prstGeom>
        </p:spPr>
        <p:txBody>
          <a:bodyPr>
            <a:spAutoFit/>
          </a:bodyPr>
          <a:lstStyle/>
          <a:p>
            <a:r>
              <a:rPr lang="en-US" altLang="zh-TW" sz="1000" dirty="0"/>
              <a:t>#64 President Barack Obama And First Lady Michelle Obama Ride In The Inaugural Parade In Washington, D.C.</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a:t>
            </a:fld>
            <a:endParaRPr lang="zh-TW" altLang="en-US"/>
          </a:p>
        </p:txBody>
      </p:sp>
    </p:spTree>
    <p:extLst>
      <p:ext uri="{BB962C8B-B14F-4D97-AF65-F5344CB8AC3E}">
        <p14:creationId xmlns:p14="http://schemas.microsoft.com/office/powerpoint/2010/main" xmlns="" val="3725913078"/>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9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5362" name="Picture 2" descr="D:\新下載資料\2 Million Photos in 8 Years -  Pete Souza on Photographing President Obama\066.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856200" y="-1"/>
            <a:ext cx="3431600"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67544" y="2665068"/>
            <a:ext cx="2388656" cy="553998"/>
          </a:xfrm>
          <a:prstGeom prst="rect">
            <a:avLst/>
          </a:prstGeom>
        </p:spPr>
        <p:txBody>
          <a:bodyPr wrap="square">
            <a:spAutoFit/>
          </a:bodyPr>
          <a:lstStyle/>
          <a:p>
            <a:r>
              <a:rPr lang="en-US" altLang="zh-TW" sz="1000" dirty="0"/>
              <a:t>#65 President Barack Obama Meets With 7-Year-Old Jack Hoffman In The White House</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4</a:t>
            </a:fld>
            <a:endParaRPr lang="zh-TW" altLang="en-US"/>
          </a:p>
        </p:txBody>
      </p:sp>
    </p:spTree>
    <p:extLst>
      <p:ext uri="{BB962C8B-B14F-4D97-AF65-F5344CB8AC3E}">
        <p14:creationId xmlns:p14="http://schemas.microsoft.com/office/powerpoint/2010/main" xmlns="" val="696433679"/>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8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2 Million Photos in 8 Years -  Pete Souza on Photographing President Obama\062.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64038"/>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203848" y="4731990"/>
            <a:ext cx="1164101" cy="246221"/>
          </a:xfrm>
          <a:prstGeom prst="rect">
            <a:avLst/>
          </a:prstGeom>
        </p:spPr>
        <p:txBody>
          <a:bodyPr wrap="none">
            <a:spAutoFit/>
          </a:bodyPr>
          <a:lstStyle/>
          <a:p>
            <a:r>
              <a:rPr lang="en-US" altLang="zh-TW" sz="1000" dirty="0"/>
              <a:t>#66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a:t>
            </a:fld>
            <a:endParaRPr lang="zh-TW" altLang="en-US"/>
          </a:p>
        </p:txBody>
      </p:sp>
    </p:spTree>
    <p:extLst>
      <p:ext uri="{BB962C8B-B14F-4D97-AF65-F5344CB8AC3E}">
        <p14:creationId xmlns:p14="http://schemas.microsoft.com/office/powerpoint/2010/main" xmlns="" val="148206310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8434" name="Picture 2" descr="D:\新下載資料\2 Million Photos in 8 Years -  Pete Souza on Photographing President Obama\069.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856200" y="-1"/>
            <a:ext cx="3431600"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95536" y="2787774"/>
            <a:ext cx="2592288" cy="553998"/>
          </a:xfrm>
          <a:prstGeom prst="rect">
            <a:avLst/>
          </a:prstGeom>
        </p:spPr>
        <p:txBody>
          <a:bodyPr wrap="square">
            <a:spAutoFit/>
          </a:bodyPr>
          <a:lstStyle/>
          <a:p>
            <a:r>
              <a:rPr lang="en-US" altLang="zh-TW" sz="1000" dirty="0"/>
              <a:t>#67 President Barack Obama Removes His Shoes As He Prepares To Visit The Blue Mosque In Istanbul, Turkey</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6</a:t>
            </a:fld>
            <a:endParaRPr lang="zh-TW" altLang="en-US"/>
          </a:p>
        </p:txBody>
      </p:sp>
    </p:spTree>
    <p:extLst>
      <p:ext uri="{BB962C8B-B14F-4D97-AF65-F5344CB8AC3E}">
        <p14:creationId xmlns:p14="http://schemas.microsoft.com/office/powerpoint/2010/main" xmlns="" val="2985746466"/>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8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482" name="Picture 2" descr="D:\新下載資料\2 Million Photos in 8 Years -  Pete Souza on Photographing President Obama\071.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7825" b="7825"/>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51520" y="3611800"/>
            <a:ext cx="4572000" cy="400110"/>
          </a:xfrm>
          <a:prstGeom prst="rect">
            <a:avLst/>
          </a:prstGeom>
        </p:spPr>
        <p:txBody>
          <a:bodyPr>
            <a:spAutoFit/>
          </a:bodyPr>
          <a:lstStyle/>
          <a:p>
            <a:r>
              <a:rPr lang="en-US" altLang="zh-TW" sz="1000" dirty="0"/>
              <a:t>#68 The President And Bo, The Obama Family Dog, Ride In The Presidential Motorcade </a:t>
            </a:r>
            <a:r>
              <a:rPr lang="en-US" altLang="zh-TW" sz="1000" dirty="0" err="1"/>
              <a:t>En</a:t>
            </a:r>
            <a:r>
              <a:rPr lang="en-US" altLang="zh-TW" sz="1000" dirty="0"/>
              <a:t> Route To PetSmart In Alexandria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7</a:t>
            </a:fld>
            <a:endParaRPr lang="zh-TW" altLang="en-US"/>
          </a:p>
        </p:txBody>
      </p:sp>
    </p:spTree>
    <p:extLst>
      <p:ext uri="{BB962C8B-B14F-4D97-AF65-F5344CB8AC3E}">
        <p14:creationId xmlns:p14="http://schemas.microsoft.com/office/powerpoint/2010/main" xmlns="" val="748276702"/>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3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6386" name="Picture 2" descr="D:\新下載資料\2 Million Photos in 8 Years -  Pete Souza on Photographing President Obama\067.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51520" y="4011910"/>
            <a:ext cx="4572000" cy="400110"/>
          </a:xfrm>
          <a:prstGeom prst="rect">
            <a:avLst/>
          </a:prstGeom>
        </p:spPr>
        <p:txBody>
          <a:bodyPr>
            <a:spAutoFit/>
          </a:bodyPr>
          <a:lstStyle/>
          <a:p>
            <a:r>
              <a:rPr lang="en-US" altLang="zh-TW" sz="1000" dirty="0"/>
              <a:t>#69 President Barack Obama Visits A Pre-Kindergarten Classroom At Moravia Elementary School In Baltimore</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8</a:t>
            </a:fld>
            <a:endParaRPr lang="zh-TW" altLang="en-US"/>
          </a:p>
        </p:txBody>
      </p:sp>
    </p:spTree>
    <p:extLst>
      <p:ext uri="{BB962C8B-B14F-4D97-AF65-F5344CB8AC3E}">
        <p14:creationId xmlns:p14="http://schemas.microsoft.com/office/powerpoint/2010/main" xmlns="" val="596837469"/>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0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2530" name="Picture 2" descr="D:\新下載資料\2 Million Photos in 8 Years -  Pete Souza on Photographing President Obama\073.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4796" b="10952"/>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644008" y="4443958"/>
            <a:ext cx="4572000" cy="400110"/>
          </a:xfrm>
          <a:prstGeom prst="rect">
            <a:avLst/>
          </a:prstGeom>
        </p:spPr>
        <p:txBody>
          <a:bodyPr>
            <a:spAutoFit/>
          </a:bodyPr>
          <a:lstStyle/>
          <a:p>
            <a:r>
              <a:rPr lang="en-US" altLang="zh-TW" sz="1000" dirty="0"/>
              <a:t>#70 The President Greets A Woman Following A Ceremony To Commemorate The Tenth Anniversary Of 9/11 At The Flight 93 National Memorial In </a:t>
            </a:r>
            <a:r>
              <a:rPr lang="en-US" altLang="zh-TW" sz="1000" dirty="0" err="1"/>
              <a:t>Shanksville</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9</a:t>
            </a:fld>
            <a:endParaRPr lang="zh-TW" altLang="en-US"/>
          </a:p>
        </p:txBody>
      </p:sp>
    </p:spTree>
    <p:extLst>
      <p:ext uri="{BB962C8B-B14F-4D97-AF65-F5344CB8AC3E}">
        <p14:creationId xmlns:p14="http://schemas.microsoft.com/office/powerpoint/2010/main" xmlns="" val="3548193977"/>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67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7410" name="Picture 2" descr="D:\新下載資料\2 Million Photos in 8 Years -  Pete Souza on Photographing President Obama\068.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8966"/>
            <a:ext cx="9144000" cy="5152465"/>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331640" y="3291830"/>
            <a:ext cx="1164101" cy="246221"/>
          </a:xfrm>
          <a:prstGeom prst="rect">
            <a:avLst/>
          </a:prstGeom>
        </p:spPr>
        <p:txBody>
          <a:bodyPr wrap="none">
            <a:spAutoFit/>
          </a:bodyPr>
          <a:lstStyle/>
          <a:p>
            <a:r>
              <a:rPr lang="en-US" altLang="zh-TW" sz="1000" dirty="0"/>
              <a:t>#71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10</a:t>
            </a:fld>
            <a:endParaRPr lang="zh-TW" altLang="en-US"/>
          </a:p>
        </p:txBody>
      </p:sp>
    </p:spTree>
    <p:extLst>
      <p:ext uri="{BB962C8B-B14F-4D97-AF65-F5344CB8AC3E}">
        <p14:creationId xmlns:p14="http://schemas.microsoft.com/office/powerpoint/2010/main" xmlns="" val="596996728"/>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9458" name="Picture 2" descr="D:\新下載資料\2 Million Photos in 8 Years -  Pete Souza on Photographing President Obama\070.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2780"/>
            <a:ext cx="9144000" cy="514072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699792" y="4443958"/>
            <a:ext cx="3024336" cy="246221"/>
          </a:xfrm>
          <a:prstGeom prst="rect">
            <a:avLst/>
          </a:prstGeom>
        </p:spPr>
        <p:txBody>
          <a:bodyPr wrap="square">
            <a:spAutoFit/>
          </a:bodyPr>
          <a:lstStyle/>
          <a:p>
            <a:r>
              <a:rPr lang="en-US" altLang="zh-TW" sz="1000" dirty="0"/>
              <a:t>#72 President And First Lady Obama Watch Fireworks</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11</a:t>
            </a:fld>
            <a:endParaRPr lang="zh-TW" altLang="en-US"/>
          </a:p>
        </p:txBody>
      </p:sp>
    </p:spTree>
    <p:extLst>
      <p:ext uri="{BB962C8B-B14F-4D97-AF65-F5344CB8AC3E}">
        <p14:creationId xmlns:p14="http://schemas.microsoft.com/office/powerpoint/2010/main" xmlns="" val="695159323"/>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26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3555" name="Picture 3" descr="D:\新下載資料\2 Million Photos in 8 Years -  Pete Souza on Photographing President Obama\074.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1"/>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441435" y="1779662"/>
            <a:ext cx="1164101" cy="246221"/>
          </a:xfrm>
          <a:prstGeom prst="rect">
            <a:avLst/>
          </a:prstGeom>
        </p:spPr>
        <p:txBody>
          <a:bodyPr wrap="none">
            <a:spAutoFit/>
          </a:bodyPr>
          <a:lstStyle/>
          <a:p>
            <a:r>
              <a:rPr lang="en-US" altLang="zh-TW" sz="1000" dirty="0"/>
              <a:t>#73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12</a:t>
            </a:fld>
            <a:endParaRPr lang="zh-TW" altLang="en-US"/>
          </a:p>
        </p:txBody>
      </p:sp>
    </p:spTree>
    <p:extLst>
      <p:ext uri="{BB962C8B-B14F-4D97-AF65-F5344CB8AC3E}">
        <p14:creationId xmlns:p14="http://schemas.microsoft.com/office/powerpoint/2010/main" xmlns="" val="3048505360"/>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1506" name="Picture 2" descr="D:\新下載資料\2 Million Photos in 8 Years -  Pete Souza on Photographing President Obama\072.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6686" b="6686"/>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79512" y="4443958"/>
            <a:ext cx="4572000" cy="400110"/>
          </a:xfrm>
          <a:prstGeom prst="rect">
            <a:avLst/>
          </a:prstGeom>
        </p:spPr>
        <p:txBody>
          <a:bodyPr>
            <a:spAutoFit/>
          </a:bodyPr>
          <a:lstStyle/>
          <a:p>
            <a:r>
              <a:rPr lang="en-US" altLang="zh-TW" sz="1000" dirty="0"/>
              <a:t>#74 President Barack Obama Visits With His Daughters Malia And Sasha And Kisses His Wife, First Lady Michelle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13</a:t>
            </a:fld>
            <a:endParaRPr lang="zh-TW" altLang="en-US"/>
          </a:p>
        </p:txBody>
      </p:sp>
    </p:spTree>
    <p:extLst>
      <p:ext uri="{BB962C8B-B14F-4D97-AF65-F5344CB8AC3E}">
        <p14:creationId xmlns:p14="http://schemas.microsoft.com/office/powerpoint/2010/main" xmlns="" val="2548672829"/>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3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7650" name="Picture 2" descr="D:\新下載資料\2 Million Photos in 8 Years -  Pete Souza on Photographing President Obama\075.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7308304" y="4587974"/>
            <a:ext cx="1164101" cy="246221"/>
          </a:xfrm>
          <a:prstGeom prst="rect">
            <a:avLst/>
          </a:prstGeom>
        </p:spPr>
        <p:txBody>
          <a:bodyPr wrap="none">
            <a:spAutoFit/>
          </a:bodyPr>
          <a:lstStyle/>
          <a:p>
            <a:r>
              <a:rPr lang="en-US" altLang="zh-TW" sz="1000" dirty="0"/>
              <a:t>#75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14</a:t>
            </a:fld>
            <a:endParaRPr lang="zh-TW" altLang="en-US"/>
          </a:p>
        </p:txBody>
      </p:sp>
    </p:spTree>
    <p:extLst>
      <p:ext uri="{BB962C8B-B14F-4D97-AF65-F5344CB8AC3E}">
        <p14:creationId xmlns:p14="http://schemas.microsoft.com/office/powerpoint/2010/main" xmlns="" val="220176301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4578" name="Picture 2" descr="D:\新下載資料\2 Million Photos in 8 Years -  Pete Souza on Photographing President Obama\076.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07504" y="627534"/>
            <a:ext cx="4176464" cy="400110"/>
          </a:xfrm>
          <a:prstGeom prst="rect">
            <a:avLst/>
          </a:prstGeom>
        </p:spPr>
        <p:txBody>
          <a:bodyPr wrap="square">
            <a:spAutoFit/>
          </a:bodyPr>
          <a:lstStyle/>
          <a:p>
            <a:r>
              <a:rPr lang="en-US" altLang="zh-TW" sz="1000" dirty="0"/>
              <a:t>#76 President Barack Obama And First Lady Michelle Obama Pretend To March To Music In The Blue Room Of The White House</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15</a:t>
            </a:fld>
            <a:endParaRPr lang="zh-TW" altLang="en-US"/>
          </a:p>
        </p:txBody>
      </p:sp>
    </p:spTree>
    <p:extLst>
      <p:ext uri="{BB962C8B-B14F-4D97-AF65-F5344CB8AC3E}">
        <p14:creationId xmlns:p14="http://schemas.microsoft.com/office/powerpoint/2010/main" xmlns="" val="788969868"/>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3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6626" name="Picture 2" descr="D:\新下載資料\2 Million Photos in 8 Years -  Pete Souza on Photographing President Obama\078.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347864" y="4443958"/>
            <a:ext cx="4572000" cy="400110"/>
          </a:xfrm>
          <a:prstGeom prst="rect">
            <a:avLst/>
          </a:prstGeom>
        </p:spPr>
        <p:txBody>
          <a:bodyPr>
            <a:spAutoFit/>
          </a:bodyPr>
          <a:lstStyle/>
          <a:p>
            <a:r>
              <a:rPr lang="en-US" altLang="zh-TW" sz="1000" dirty="0"/>
              <a:t>#77 President Barack Obama And First Lady Michelle Obama Participate In Tree Plantings At The Kenilworth Aquatic Gardens In Washington</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16</a:t>
            </a:fld>
            <a:endParaRPr lang="zh-TW" altLang="en-US"/>
          </a:p>
        </p:txBody>
      </p:sp>
    </p:spTree>
    <p:extLst>
      <p:ext uri="{BB962C8B-B14F-4D97-AF65-F5344CB8AC3E}">
        <p14:creationId xmlns:p14="http://schemas.microsoft.com/office/powerpoint/2010/main" xmlns="" val="660029170"/>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6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8674" name="Picture 2" descr="D:\新下載資料\2 Million Photos in 8 Years -  Pete Souza on Photographing President Obama\07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16549" y="0"/>
            <a:ext cx="7713286"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131840" y="4536870"/>
            <a:ext cx="3744416" cy="246221"/>
          </a:xfrm>
          <a:prstGeom prst="rect">
            <a:avLst/>
          </a:prstGeom>
        </p:spPr>
        <p:txBody>
          <a:bodyPr wrap="square">
            <a:spAutoFit/>
          </a:bodyPr>
          <a:lstStyle/>
          <a:p>
            <a:r>
              <a:rPr lang="en-US" altLang="zh-TW" sz="1000" dirty="0"/>
              <a:t>#78 Here’s How Obama Is Preparing The Country For Climate Change</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17</a:t>
            </a:fld>
            <a:endParaRPr lang="zh-TW" altLang="en-US"/>
          </a:p>
        </p:txBody>
      </p:sp>
    </p:spTree>
    <p:extLst>
      <p:ext uri="{BB962C8B-B14F-4D97-AF65-F5344CB8AC3E}">
        <p14:creationId xmlns:p14="http://schemas.microsoft.com/office/powerpoint/2010/main" xmlns="" val="229728203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9698" name="Picture 2" descr="D:\新下載資料\2 Million Photos in 8 Years -  Pete Souza on Photographing President Obama\080.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11712" b="3955"/>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115616" y="4011910"/>
            <a:ext cx="4572000" cy="400110"/>
          </a:xfrm>
          <a:prstGeom prst="rect">
            <a:avLst/>
          </a:prstGeom>
        </p:spPr>
        <p:txBody>
          <a:bodyPr>
            <a:spAutoFit/>
          </a:bodyPr>
          <a:lstStyle/>
          <a:p>
            <a:r>
              <a:rPr lang="en-US" altLang="zh-TW" sz="1000" dirty="0"/>
              <a:t>#79 President Barack Obama Reacts To A Photograph During An Interview With David Letterman</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18</a:t>
            </a:fld>
            <a:endParaRPr lang="zh-TW" altLang="en-US"/>
          </a:p>
        </p:txBody>
      </p:sp>
    </p:spTree>
    <p:extLst>
      <p:ext uri="{BB962C8B-B14F-4D97-AF65-F5344CB8AC3E}">
        <p14:creationId xmlns:p14="http://schemas.microsoft.com/office/powerpoint/2010/main" xmlns="" val="1622261296"/>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3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5602" name="Picture 2" descr="D:\新下載資料\2 Million Photos in 8 Years -  Pete Souza on Photographing President Obama\07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3567" y="-20538"/>
            <a:ext cx="7746057" cy="5164038"/>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588224" y="4155926"/>
            <a:ext cx="1164101" cy="246221"/>
          </a:xfrm>
          <a:prstGeom prst="rect">
            <a:avLst/>
          </a:prstGeom>
        </p:spPr>
        <p:txBody>
          <a:bodyPr wrap="none">
            <a:spAutoFit/>
          </a:bodyPr>
          <a:lstStyle/>
          <a:p>
            <a:r>
              <a:rPr lang="en-US" altLang="zh-TW" sz="1000" dirty="0"/>
              <a:t>#80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19</a:t>
            </a:fld>
            <a:endParaRPr lang="zh-TW" altLang="en-US"/>
          </a:p>
        </p:txBody>
      </p:sp>
    </p:spTree>
    <p:extLst>
      <p:ext uri="{BB962C8B-B14F-4D97-AF65-F5344CB8AC3E}">
        <p14:creationId xmlns:p14="http://schemas.microsoft.com/office/powerpoint/2010/main" xmlns="" val="2016785813"/>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1746" name="Picture 2" descr="D:\新下載資料\2 Million Photos in 8 Years -  Pete Souza on Photographing President Obama\082.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80512"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rot="21332595">
            <a:off x="179512" y="2140863"/>
            <a:ext cx="1164101" cy="246221"/>
          </a:xfrm>
          <a:prstGeom prst="rect">
            <a:avLst/>
          </a:prstGeom>
        </p:spPr>
        <p:txBody>
          <a:bodyPr wrap="none">
            <a:spAutoFit/>
          </a:bodyPr>
          <a:lstStyle/>
          <a:p>
            <a:r>
              <a:rPr lang="en-US" altLang="zh-TW" sz="1000" dirty="0"/>
              <a:t>#81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20</a:t>
            </a:fld>
            <a:endParaRPr lang="zh-TW" altLang="en-US"/>
          </a:p>
        </p:txBody>
      </p:sp>
    </p:spTree>
    <p:extLst>
      <p:ext uri="{BB962C8B-B14F-4D97-AF65-F5344CB8AC3E}">
        <p14:creationId xmlns:p14="http://schemas.microsoft.com/office/powerpoint/2010/main" xmlns="" val="194768541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22" name="Picture 2" descr="D:\新下載資料\2 Million Photos in 8 Years -  Pete Souza on Photographing President Obama\081.jpe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7802" b="7802"/>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571461" y="4731990"/>
            <a:ext cx="1164101" cy="246221"/>
          </a:xfrm>
          <a:prstGeom prst="rect">
            <a:avLst/>
          </a:prstGeom>
        </p:spPr>
        <p:txBody>
          <a:bodyPr wrap="none">
            <a:spAutoFit/>
          </a:bodyPr>
          <a:lstStyle/>
          <a:p>
            <a:r>
              <a:rPr lang="en-US" altLang="zh-TW" sz="1000" dirty="0"/>
              <a:t>#82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21</a:t>
            </a:fld>
            <a:endParaRPr lang="zh-TW" altLang="en-US"/>
          </a:p>
        </p:txBody>
      </p:sp>
    </p:spTree>
    <p:extLst>
      <p:ext uri="{BB962C8B-B14F-4D97-AF65-F5344CB8AC3E}">
        <p14:creationId xmlns:p14="http://schemas.microsoft.com/office/powerpoint/2010/main" xmlns="" val="280714836"/>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3794" name="Picture 2" descr="D:\新下載資料\2 Million Photos in 8 Years -  Pete Souza on Photographing President Obama\084.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10940" b="4895"/>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798606" y="4443958"/>
            <a:ext cx="1164101" cy="246221"/>
          </a:xfrm>
          <a:prstGeom prst="rect">
            <a:avLst/>
          </a:prstGeom>
        </p:spPr>
        <p:txBody>
          <a:bodyPr wrap="none">
            <a:spAutoFit/>
          </a:bodyPr>
          <a:lstStyle/>
          <a:p>
            <a:r>
              <a:rPr lang="en-US" altLang="zh-TW" sz="1000" dirty="0"/>
              <a:t>#83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22</a:t>
            </a:fld>
            <a:endParaRPr lang="zh-TW" altLang="en-US"/>
          </a:p>
        </p:txBody>
      </p:sp>
    </p:spTree>
    <p:extLst>
      <p:ext uri="{BB962C8B-B14F-4D97-AF65-F5344CB8AC3E}">
        <p14:creationId xmlns:p14="http://schemas.microsoft.com/office/powerpoint/2010/main" xmlns="" val="3057281376"/>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4818" name="Picture 2" descr="D:\新下載資料\2 Million Photos in 8 Years -  Pete Souza on Photographing President Obama\085.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856200" y="-1"/>
            <a:ext cx="3431600"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475656" y="2448638"/>
            <a:ext cx="1164101" cy="246221"/>
          </a:xfrm>
          <a:prstGeom prst="rect">
            <a:avLst/>
          </a:prstGeom>
        </p:spPr>
        <p:txBody>
          <a:bodyPr wrap="none">
            <a:spAutoFit/>
          </a:bodyPr>
          <a:lstStyle/>
          <a:p>
            <a:r>
              <a:rPr lang="en-US" altLang="zh-TW" sz="1000" dirty="0"/>
              <a:t>#84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23</a:t>
            </a:fld>
            <a:endParaRPr lang="zh-TW" altLang="en-US"/>
          </a:p>
        </p:txBody>
      </p:sp>
    </p:spTree>
    <p:extLst>
      <p:ext uri="{BB962C8B-B14F-4D97-AF65-F5344CB8AC3E}">
        <p14:creationId xmlns:p14="http://schemas.microsoft.com/office/powerpoint/2010/main" xmlns="" val="1576812306"/>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2770" name="Picture 2" descr="D:\新下載資料\2 Million Photos in 8 Years -  Pete Souza on Photographing President Obama\083.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889368" y="-1"/>
            <a:ext cx="3365265"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619672" y="2448638"/>
            <a:ext cx="1164101" cy="246221"/>
          </a:xfrm>
          <a:prstGeom prst="rect">
            <a:avLst/>
          </a:prstGeom>
        </p:spPr>
        <p:txBody>
          <a:bodyPr wrap="none">
            <a:spAutoFit/>
          </a:bodyPr>
          <a:lstStyle/>
          <a:p>
            <a:r>
              <a:rPr lang="en-US" altLang="zh-TW" sz="1000" dirty="0"/>
              <a:t>#85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24</a:t>
            </a:fld>
            <a:endParaRPr lang="zh-TW" altLang="en-US"/>
          </a:p>
        </p:txBody>
      </p:sp>
    </p:spTree>
    <p:extLst>
      <p:ext uri="{BB962C8B-B14F-4D97-AF65-F5344CB8AC3E}">
        <p14:creationId xmlns:p14="http://schemas.microsoft.com/office/powerpoint/2010/main" xmlns="" val="567777493"/>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5842" name="Picture 2" descr="D:\新下載資料\2 Million Photos in 8 Years -  Pete Souza on Photographing President Obama\086.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83568" y="2787774"/>
            <a:ext cx="1164101" cy="246221"/>
          </a:xfrm>
          <a:prstGeom prst="rect">
            <a:avLst/>
          </a:prstGeom>
        </p:spPr>
        <p:txBody>
          <a:bodyPr wrap="none">
            <a:spAutoFit/>
          </a:bodyPr>
          <a:lstStyle/>
          <a:p>
            <a:r>
              <a:rPr lang="en-US" altLang="zh-TW" sz="1000" dirty="0"/>
              <a:t>#86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25</a:t>
            </a:fld>
            <a:endParaRPr lang="zh-TW" altLang="en-US"/>
          </a:p>
        </p:txBody>
      </p:sp>
    </p:spTree>
    <p:extLst>
      <p:ext uri="{BB962C8B-B14F-4D97-AF65-F5344CB8AC3E}">
        <p14:creationId xmlns:p14="http://schemas.microsoft.com/office/powerpoint/2010/main" xmlns="" val="4030383151"/>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7890" name="Picture 2" descr="D:\新下載資料\2 Million Photos in 8 Years -  Pete Souza on Photographing President Obama\088.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067944" y="2571750"/>
            <a:ext cx="1164101" cy="246221"/>
          </a:xfrm>
          <a:prstGeom prst="rect">
            <a:avLst/>
          </a:prstGeom>
        </p:spPr>
        <p:txBody>
          <a:bodyPr wrap="none">
            <a:spAutoFit/>
          </a:bodyPr>
          <a:lstStyle/>
          <a:p>
            <a:r>
              <a:rPr lang="en-US" altLang="zh-TW" sz="1000" dirty="0"/>
              <a:t>#87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26</a:t>
            </a:fld>
            <a:endParaRPr lang="zh-TW" altLang="en-US"/>
          </a:p>
        </p:txBody>
      </p:sp>
    </p:spTree>
    <p:extLst>
      <p:ext uri="{BB962C8B-B14F-4D97-AF65-F5344CB8AC3E}">
        <p14:creationId xmlns:p14="http://schemas.microsoft.com/office/powerpoint/2010/main" xmlns="" val="457664260"/>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6866" name="Picture 2" descr="D:\新下載資料\2 Million Photos in 8 Years -  Pete Souza on Photographing President Obama\087.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339752" y="4466024"/>
            <a:ext cx="4572000" cy="553998"/>
          </a:xfrm>
          <a:prstGeom prst="rect">
            <a:avLst/>
          </a:prstGeom>
        </p:spPr>
        <p:txBody>
          <a:bodyPr>
            <a:spAutoFit/>
          </a:bodyPr>
          <a:lstStyle/>
          <a:p>
            <a:r>
              <a:rPr lang="en-US" altLang="zh-TW" sz="1000" dirty="0"/>
              <a:t>#88 Barack Obama Joins European Leaders Watch The Overtime Shootout Of The Chelsea Vs. Bayern Munich Champions League Final During The G8 Summit At Camp David</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27</a:t>
            </a:fld>
            <a:endParaRPr lang="zh-TW" altLang="en-US"/>
          </a:p>
        </p:txBody>
      </p:sp>
    </p:spTree>
    <p:extLst>
      <p:ext uri="{BB962C8B-B14F-4D97-AF65-F5344CB8AC3E}">
        <p14:creationId xmlns:p14="http://schemas.microsoft.com/office/powerpoint/2010/main" xmlns="" val="1994250927"/>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71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9938" name="Picture 2" descr="D:\新下載資料\2 Million Photos in 8 Years -  Pete Souza on Photographing President Obama\090.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856200" y="-1"/>
            <a:ext cx="3431600"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988249" y="267494"/>
            <a:ext cx="1164101" cy="246221"/>
          </a:xfrm>
          <a:prstGeom prst="rect">
            <a:avLst/>
          </a:prstGeom>
        </p:spPr>
        <p:txBody>
          <a:bodyPr wrap="none">
            <a:spAutoFit/>
          </a:bodyPr>
          <a:lstStyle/>
          <a:p>
            <a:r>
              <a:rPr lang="en-US" altLang="zh-TW" sz="1000" dirty="0"/>
              <a:t>#89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28</a:t>
            </a:fld>
            <a:endParaRPr lang="zh-TW" altLang="en-US"/>
          </a:p>
        </p:txBody>
      </p:sp>
    </p:spTree>
    <p:extLst>
      <p:ext uri="{BB962C8B-B14F-4D97-AF65-F5344CB8AC3E}">
        <p14:creationId xmlns:p14="http://schemas.microsoft.com/office/powerpoint/2010/main" xmlns="" val="1902822507"/>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descr="D:\新下載資料\2 Million Photos in 8 Years -  Pete Souza on Photographing President Obama\091.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491880" y="3723878"/>
            <a:ext cx="3600400" cy="246221"/>
          </a:xfrm>
          <a:prstGeom prst="rect">
            <a:avLst/>
          </a:prstGeom>
        </p:spPr>
        <p:txBody>
          <a:bodyPr wrap="square">
            <a:spAutoFit/>
          </a:bodyPr>
          <a:lstStyle/>
          <a:p>
            <a:r>
              <a:rPr lang="en-US" altLang="zh-TW" sz="1000" dirty="0"/>
              <a:t>#90 President Barack Obama Greets His Holiness The Dalai Lama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29</a:t>
            </a:fld>
            <a:endParaRPr lang="zh-TW" altLang="en-US"/>
          </a:p>
        </p:txBody>
      </p:sp>
    </p:spTree>
    <p:extLst>
      <p:ext uri="{BB962C8B-B14F-4D97-AF65-F5344CB8AC3E}">
        <p14:creationId xmlns:p14="http://schemas.microsoft.com/office/powerpoint/2010/main" xmlns="" val="2964853540"/>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0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8914" name="Picture 2" descr="D:\新下載資料\2 Million Photos in 8 Years -  Pete Souza on Photographing President Obama\089.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7832" b="7832"/>
          <a:stretch/>
        </p:blipFill>
        <p:spPr bwMode="auto">
          <a:xfrm>
            <a:off x="1" y="0"/>
            <a:ext cx="9143999"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779912" y="123478"/>
            <a:ext cx="3816424" cy="400110"/>
          </a:xfrm>
          <a:prstGeom prst="rect">
            <a:avLst/>
          </a:prstGeom>
        </p:spPr>
        <p:txBody>
          <a:bodyPr wrap="square">
            <a:spAutoFit/>
          </a:bodyPr>
          <a:lstStyle/>
          <a:p>
            <a:r>
              <a:rPr lang="en-US" altLang="zh-TW" sz="1000" dirty="0"/>
              <a:t>#91 President Barack Obama "Meets" With Speechwriter Cody Keenan, Who Dressed As A Pirate For An Oval Office Photo</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30</a:t>
            </a:fld>
            <a:endParaRPr lang="zh-TW" altLang="en-US"/>
          </a:p>
        </p:txBody>
      </p:sp>
    </p:spTree>
    <p:extLst>
      <p:ext uri="{BB962C8B-B14F-4D97-AF65-F5344CB8AC3E}">
        <p14:creationId xmlns:p14="http://schemas.microsoft.com/office/powerpoint/2010/main" xmlns="" val="335470675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2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2 Million Photos in 8 Years -  Pete Souza on Photographing President Obama\092.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876764" y="-1"/>
            <a:ext cx="3390473"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139952" y="4371950"/>
            <a:ext cx="4572000" cy="553998"/>
          </a:xfrm>
          <a:prstGeom prst="rect">
            <a:avLst/>
          </a:prstGeom>
        </p:spPr>
        <p:txBody>
          <a:bodyPr>
            <a:spAutoFit/>
          </a:bodyPr>
          <a:lstStyle/>
          <a:p>
            <a:r>
              <a:rPr lang="en-US" altLang="zh-TW" sz="1000" dirty="0"/>
              <a:t>#92 In A Phone Call From The U.S. Capitol Immediately After The State Of The Union Address, President Barack Obama Informs John Buchanan That His Daughter Jessica Was Rescued By U.S. Special Operations Forces</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31</a:t>
            </a:fld>
            <a:endParaRPr lang="zh-TW" altLang="en-US"/>
          </a:p>
        </p:txBody>
      </p:sp>
    </p:spTree>
    <p:extLst>
      <p:ext uri="{BB962C8B-B14F-4D97-AF65-F5344CB8AC3E}">
        <p14:creationId xmlns:p14="http://schemas.microsoft.com/office/powerpoint/2010/main" xmlns="" val="204871781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9200"/>
                            </p:stCondLst>
                            <p:childTnLst>
                              <p:par>
                                <p:cTn id="13" presetID="22" presetClass="exit" presetSubtype="1" fill="hold" grpId="1" nodeType="afterEffect">
                                  <p:stCondLst>
                                    <p:cond delay="1750"/>
                                  </p:stCondLst>
                                  <p:iterate type="lt">
                                    <p:tmPct val="0"/>
                                  </p:iterate>
                                  <p:childTnLst>
                                    <p:animEffect transition="out" filter="wipe(up)">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2 Million Photos in 8 Years -  Pete Souza on Photographing President Obama\093.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1"/>
            <a:ext cx="9144000"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211960" y="4011910"/>
            <a:ext cx="4572000" cy="400110"/>
          </a:xfrm>
          <a:prstGeom prst="rect">
            <a:avLst/>
          </a:prstGeom>
        </p:spPr>
        <p:txBody>
          <a:bodyPr>
            <a:spAutoFit/>
          </a:bodyPr>
          <a:lstStyle/>
          <a:p>
            <a:r>
              <a:rPr lang="en-US" altLang="zh-TW" sz="1000" dirty="0"/>
              <a:t>#93 The President On His Annual Christmas Vacation Swimming At Pyramid Rock Beach In Kaneohe Bay</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32</a:t>
            </a:fld>
            <a:endParaRPr lang="zh-TW" altLang="en-US"/>
          </a:p>
        </p:txBody>
      </p:sp>
    </p:spTree>
    <p:extLst>
      <p:ext uri="{BB962C8B-B14F-4D97-AF65-F5344CB8AC3E}">
        <p14:creationId xmlns:p14="http://schemas.microsoft.com/office/powerpoint/2010/main" xmlns="" val="3369541633"/>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5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8" name="Picture 2" descr="D:\新下載資料\2 Million Photos in 8 Years -  Pete Souza on Photographing President Obama\094.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283968" y="4515966"/>
            <a:ext cx="1164101" cy="246221"/>
          </a:xfrm>
          <a:prstGeom prst="rect">
            <a:avLst/>
          </a:prstGeom>
        </p:spPr>
        <p:txBody>
          <a:bodyPr wrap="none">
            <a:spAutoFit/>
          </a:bodyPr>
          <a:lstStyle/>
          <a:p>
            <a:r>
              <a:rPr lang="en-US" altLang="zh-TW" sz="1000" dirty="0"/>
              <a:t>#94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33</a:t>
            </a:fld>
            <a:endParaRPr lang="zh-TW" altLang="en-US"/>
          </a:p>
        </p:txBody>
      </p:sp>
    </p:spTree>
    <p:extLst>
      <p:ext uri="{BB962C8B-B14F-4D97-AF65-F5344CB8AC3E}">
        <p14:creationId xmlns:p14="http://schemas.microsoft.com/office/powerpoint/2010/main" xmlns="" val="56885637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2" name="Picture 2" descr="D:\新下載資料\2 Million Photos in 8 Years -  Pete Souza on Photographing President Obama\095.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483768" y="555526"/>
            <a:ext cx="4572000" cy="400110"/>
          </a:xfrm>
          <a:prstGeom prst="rect">
            <a:avLst/>
          </a:prstGeom>
        </p:spPr>
        <p:txBody>
          <a:bodyPr>
            <a:spAutoFit/>
          </a:bodyPr>
          <a:lstStyle/>
          <a:p>
            <a:r>
              <a:rPr lang="en-US" altLang="zh-TW" sz="1000" dirty="0"/>
              <a:t>#95 President Barack Obama Edits His Remarks In The Oval Office Prior To Making A Televised Statement Detailing The Mission Against Osama Bin Laden</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34</a:t>
            </a:fld>
            <a:endParaRPr lang="zh-TW" altLang="en-US"/>
          </a:p>
        </p:txBody>
      </p:sp>
    </p:spTree>
    <p:extLst>
      <p:ext uri="{BB962C8B-B14F-4D97-AF65-F5344CB8AC3E}">
        <p14:creationId xmlns:p14="http://schemas.microsoft.com/office/powerpoint/2010/main" xmlns="" val="2390829442"/>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66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6" name="Picture 2" descr="D:\新下載資料\2 Million Photos in 8 Years -  Pete Souza on Photographing President Obama\096.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7812" b="7812"/>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79512" y="4443958"/>
            <a:ext cx="3456384" cy="400110"/>
          </a:xfrm>
          <a:prstGeom prst="rect">
            <a:avLst/>
          </a:prstGeom>
        </p:spPr>
        <p:txBody>
          <a:bodyPr wrap="square">
            <a:spAutoFit/>
          </a:bodyPr>
          <a:lstStyle/>
          <a:p>
            <a:r>
              <a:rPr lang="en-US" altLang="zh-TW" sz="1000" dirty="0"/>
              <a:t>#96 Barack Obama Receive An Update On The Bin Laden Mission In The Situation Room</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35</a:t>
            </a:fld>
            <a:endParaRPr lang="zh-TW" altLang="en-US"/>
          </a:p>
        </p:txBody>
      </p:sp>
    </p:spTree>
    <p:extLst>
      <p:ext uri="{BB962C8B-B14F-4D97-AF65-F5344CB8AC3E}">
        <p14:creationId xmlns:p14="http://schemas.microsoft.com/office/powerpoint/2010/main" xmlns="" val="252621550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38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8194" name="Picture 2" descr="D:\新下載資料\2 Million Photos in 8 Years -  Pete Souza on Photographing President Obama\098.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0" y="0"/>
            <a:ext cx="9180512"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635896" y="4515966"/>
            <a:ext cx="4572000" cy="400110"/>
          </a:xfrm>
          <a:prstGeom prst="rect">
            <a:avLst/>
          </a:prstGeom>
        </p:spPr>
        <p:txBody>
          <a:bodyPr>
            <a:spAutoFit/>
          </a:bodyPr>
          <a:lstStyle/>
          <a:p>
            <a:r>
              <a:rPr lang="en-US" altLang="zh-TW" sz="1000" dirty="0"/>
              <a:t>#97 President Barack Obama And First Lady Michelle Obama Watch From The White House Roof As Fireworks Erupt Over The National Mall</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36</a:t>
            </a:fld>
            <a:endParaRPr lang="zh-TW" altLang="en-US"/>
          </a:p>
        </p:txBody>
      </p:sp>
    </p:spTree>
    <p:extLst>
      <p:ext uri="{BB962C8B-B14F-4D97-AF65-F5344CB8AC3E}">
        <p14:creationId xmlns:p14="http://schemas.microsoft.com/office/powerpoint/2010/main" xmlns="" val="842706664"/>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59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170" name="Picture 2" descr="D:\新下載資料\2 Million Photos in 8 Years -  Pete Souza on Photographing President Obama\097.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406199" y="771550"/>
            <a:ext cx="1164101" cy="246221"/>
          </a:xfrm>
          <a:prstGeom prst="rect">
            <a:avLst/>
          </a:prstGeom>
        </p:spPr>
        <p:txBody>
          <a:bodyPr wrap="none">
            <a:spAutoFit/>
          </a:bodyPr>
          <a:lstStyle/>
          <a:p>
            <a:r>
              <a:rPr lang="en-US" altLang="zh-TW" sz="1000" dirty="0">
                <a:solidFill>
                  <a:schemeClr val="bg1"/>
                </a:solidFill>
              </a:rPr>
              <a:t>#98 Barack Obama</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37</a:t>
            </a:fld>
            <a:endParaRPr lang="zh-TW" altLang="en-US"/>
          </a:p>
        </p:txBody>
      </p:sp>
    </p:spTree>
    <p:extLst>
      <p:ext uri="{BB962C8B-B14F-4D97-AF65-F5344CB8AC3E}">
        <p14:creationId xmlns:p14="http://schemas.microsoft.com/office/powerpoint/2010/main" xmlns="" val="57481081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2 Million Photos in 8 Years -  Pete Souza on Photographing President Obama\100.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5436096" y="3435846"/>
            <a:ext cx="1164101" cy="246221"/>
          </a:xfrm>
          <a:prstGeom prst="rect">
            <a:avLst/>
          </a:prstGeom>
        </p:spPr>
        <p:txBody>
          <a:bodyPr wrap="none">
            <a:spAutoFit/>
          </a:bodyPr>
          <a:lstStyle/>
          <a:p>
            <a:r>
              <a:rPr lang="en-US" altLang="zh-TW" sz="1000" dirty="0"/>
              <a:t>#99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38</a:t>
            </a:fld>
            <a:endParaRPr lang="zh-TW" altLang="en-US"/>
          </a:p>
        </p:txBody>
      </p:sp>
    </p:spTree>
    <p:extLst>
      <p:ext uri="{BB962C8B-B14F-4D97-AF65-F5344CB8AC3E}">
        <p14:creationId xmlns:p14="http://schemas.microsoft.com/office/powerpoint/2010/main" xmlns="" val="50346087"/>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9219" name="Picture 3" descr="D:\新下載資料\2 Million Photos in 8 Years -  Pete Souza on Photographing President Obama\099.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1" y="0"/>
            <a:ext cx="9143999"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660232" y="1851670"/>
            <a:ext cx="1229824" cy="246221"/>
          </a:xfrm>
          <a:prstGeom prst="rect">
            <a:avLst/>
          </a:prstGeom>
        </p:spPr>
        <p:txBody>
          <a:bodyPr wrap="none">
            <a:spAutoFit/>
          </a:bodyPr>
          <a:lstStyle/>
          <a:p>
            <a:r>
              <a:rPr lang="en-US" altLang="zh-TW" sz="1000" dirty="0"/>
              <a:t>#100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39</a:t>
            </a:fld>
            <a:endParaRPr lang="zh-TW" altLang="en-US"/>
          </a:p>
        </p:txBody>
      </p:sp>
    </p:spTree>
    <p:extLst>
      <p:ext uri="{BB962C8B-B14F-4D97-AF65-F5344CB8AC3E}">
        <p14:creationId xmlns:p14="http://schemas.microsoft.com/office/powerpoint/2010/main" xmlns="" val="4198723651"/>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5602" name="Picture 2" descr="D:\新下載資料\2 Million Photos in 8 Years -  Pete Souza on Photographing President Obama\101.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7812" b="7812"/>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矩形 6"/>
          <p:cNvSpPr/>
          <p:nvPr/>
        </p:nvSpPr>
        <p:spPr>
          <a:xfrm>
            <a:off x="3779912" y="3811855"/>
            <a:ext cx="4572000" cy="400110"/>
          </a:xfrm>
          <a:prstGeom prst="rect">
            <a:avLst/>
          </a:prstGeom>
        </p:spPr>
        <p:txBody>
          <a:bodyPr>
            <a:spAutoFit/>
          </a:bodyPr>
          <a:lstStyle/>
          <a:p>
            <a:r>
              <a:rPr lang="en-US" altLang="zh-TW" sz="1000" dirty="0"/>
              <a:t>#101 President Barack Obama Greets Audience Members After He Delivers Remarks On The Economy At The Paramount Theatre In Austin, Texas</a:t>
            </a:r>
            <a:endParaRPr lang="zh-TW" altLang="en-US" sz="1000" dirty="0"/>
          </a:p>
        </p:txBody>
      </p:sp>
      <p:sp>
        <p:nvSpPr>
          <p:cNvPr id="4" name="投影片編號版面配置區 3"/>
          <p:cNvSpPr>
            <a:spLocks noGrp="1"/>
          </p:cNvSpPr>
          <p:nvPr>
            <p:ph type="sldNum" sz="quarter" idx="12"/>
          </p:nvPr>
        </p:nvSpPr>
        <p:spPr/>
        <p:txBody>
          <a:bodyPr/>
          <a:lstStyle/>
          <a:p>
            <a:fld id="{2223A097-0D35-4BE6-9EEC-AFC3307BD6AB}" type="slidenum">
              <a:rPr lang="zh-TW" altLang="en-US" smtClean="0"/>
              <a:pPr/>
              <a:t>40</a:t>
            </a:fld>
            <a:endParaRPr lang="zh-TW" altLang="en-US"/>
          </a:p>
        </p:txBody>
      </p:sp>
    </p:spTree>
    <p:extLst>
      <p:ext uri="{BB962C8B-B14F-4D97-AF65-F5344CB8AC3E}">
        <p14:creationId xmlns:p14="http://schemas.microsoft.com/office/powerpoint/2010/main" xmlns="" val="890239563"/>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childTnLst>
                          </p:cTn>
                        </p:par>
                        <p:par>
                          <p:cTn id="12" fill="hold">
                            <p:stCondLst>
                              <p:cond delay="61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7"/>
                                        </p:tgtEl>
                                      </p:cBhvr>
                                    </p:animEffect>
                                    <p:set>
                                      <p:cBhvr>
                                        <p:cTn id="15" dur="1" fill="hold">
                                          <p:stCondLst>
                                            <p:cond delay="124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2 Million Photos in 8 Years -  Pete Souza on Photographing President Obama\10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09547" y="0"/>
            <a:ext cx="7724906"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339752" y="195486"/>
            <a:ext cx="4572000" cy="400110"/>
          </a:xfrm>
          <a:prstGeom prst="rect">
            <a:avLst/>
          </a:prstGeom>
        </p:spPr>
        <p:txBody>
          <a:bodyPr>
            <a:spAutoFit/>
          </a:bodyPr>
          <a:lstStyle/>
          <a:p>
            <a:r>
              <a:rPr lang="en-US" altLang="zh-TW" sz="1000" dirty="0">
                <a:solidFill>
                  <a:schemeClr val="bg1"/>
                </a:solidFill>
              </a:rPr>
              <a:t>#102 President Barack Obama Holding A Football, Offers A Fist-Bump, To Senior Staff Member Pete Rouse</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41</a:t>
            </a:fld>
            <a:endParaRPr lang="zh-TW" altLang="en-US"/>
          </a:p>
        </p:txBody>
      </p:sp>
    </p:spTree>
    <p:extLst>
      <p:ext uri="{BB962C8B-B14F-4D97-AF65-F5344CB8AC3E}">
        <p14:creationId xmlns:p14="http://schemas.microsoft.com/office/powerpoint/2010/main" xmlns="" val="404888473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475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2" name="Picture 2" descr="D:\新下載資料\2 Million Photos in 8 Years -  Pete Souza on Photographing President Obama\105.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838" b="9787"/>
          <a:stretch/>
        </p:blipFill>
        <p:spPr bwMode="auto">
          <a:xfrm>
            <a:off x="1"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763688" y="4659982"/>
            <a:ext cx="1229824" cy="246221"/>
          </a:xfrm>
          <a:prstGeom prst="rect">
            <a:avLst/>
          </a:prstGeom>
        </p:spPr>
        <p:txBody>
          <a:bodyPr wrap="none">
            <a:spAutoFit/>
          </a:bodyPr>
          <a:lstStyle/>
          <a:p>
            <a:r>
              <a:rPr lang="en-US" altLang="zh-TW" sz="1000" dirty="0"/>
              <a:t>#103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42</a:t>
            </a:fld>
            <a:endParaRPr lang="zh-TW" altLang="en-US"/>
          </a:p>
        </p:txBody>
      </p:sp>
    </p:spTree>
    <p:extLst>
      <p:ext uri="{BB962C8B-B14F-4D97-AF65-F5344CB8AC3E}">
        <p14:creationId xmlns:p14="http://schemas.microsoft.com/office/powerpoint/2010/main" xmlns="" val="3410269089"/>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2 Million Photos in 8 Years -  Pete Souza on Photographing President Obama\103.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3999"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11560" y="2787774"/>
            <a:ext cx="1229824" cy="246221"/>
          </a:xfrm>
          <a:prstGeom prst="rect">
            <a:avLst/>
          </a:prstGeom>
        </p:spPr>
        <p:txBody>
          <a:bodyPr wrap="none">
            <a:spAutoFit/>
          </a:bodyPr>
          <a:lstStyle/>
          <a:p>
            <a:r>
              <a:rPr lang="en-US" altLang="zh-TW" sz="1000" dirty="0"/>
              <a:t>#104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43</a:t>
            </a:fld>
            <a:endParaRPr lang="zh-TW" altLang="en-US"/>
          </a:p>
        </p:txBody>
      </p:sp>
    </p:spTree>
    <p:extLst>
      <p:ext uri="{BB962C8B-B14F-4D97-AF65-F5344CB8AC3E}">
        <p14:creationId xmlns:p14="http://schemas.microsoft.com/office/powerpoint/2010/main" xmlns="" val="443456767"/>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8" name="Picture 2" descr="D:\新下載資料\2 Million Photos in 8 Years -  Pete Souza on Photographing President Obama\104.jpe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957088" y="3003798"/>
            <a:ext cx="1229824" cy="246221"/>
          </a:xfrm>
          <a:prstGeom prst="rect">
            <a:avLst/>
          </a:prstGeom>
        </p:spPr>
        <p:txBody>
          <a:bodyPr wrap="none">
            <a:spAutoFit/>
          </a:bodyPr>
          <a:lstStyle/>
          <a:p>
            <a:r>
              <a:rPr lang="en-US" altLang="zh-TW" sz="1000" dirty="0">
                <a:solidFill>
                  <a:schemeClr val="bg1"/>
                </a:solidFill>
              </a:rPr>
              <a:t>#105 Barack Obama</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44</a:t>
            </a:fld>
            <a:endParaRPr lang="zh-TW" altLang="en-US"/>
          </a:p>
        </p:txBody>
      </p:sp>
    </p:spTree>
    <p:extLst>
      <p:ext uri="{BB962C8B-B14F-4D97-AF65-F5344CB8AC3E}">
        <p14:creationId xmlns:p14="http://schemas.microsoft.com/office/powerpoint/2010/main" xmlns="" val="3526409799"/>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6" name="Picture 2" descr="D:\新下載資料\2 Million Photos in 8 Years -  Pete Souza on Photographing President Obama\10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37980" y="0"/>
            <a:ext cx="686804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907704" y="411510"/>
            <a:ext cx="1229824" cy="246221"/>
          </a:xfrm>
          <a:prstGeom prst="rect">
            <a:avLst/>
          </a:prstGeom>
        </p:spPr>
        <p:txBody>
          <a:bodyPr wrap="none">
            <a:spAutoFit/>
          </a:bodyPr>
          <a:lstStyle/>
          <a:p>
            <a:r>
              <a:rPr lang="en-US" altLang="zh-TW" sz="1000" dirty="0"/>
              <a:t>#106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45</a:t>
            </a:fld>
            <a:endParaRPr lang="zh-TW" altLang="en-US"/>
          </a:p>
        </p:txBody>
      </p:sp>
    </p:spTree>
    <p:extLst>
      <p:ext uri="{BB962C8B-B14F-4D97-AF65-F5344CB8AC3E}">
        <p14:creationId xmlns:p14="http://schemas.microsoft.com/office/powerpoint/2010/main" xmlns="" val="2295863824"/>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170" name="Picture 2" descr="D:\新下載資料\2 Million Photos in 8 Years -  Pete Souza on Photographing President Obama\107.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1"/>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312054" y="411510"/>
            <a:ext cx="1229824" cy="246221"/>
          </a:xfrm>
          <a:prstGeom prst="rect">
            <a:avLst/>
          </a:prstGeom>
        </p:spPr>
        <p:txBody>
          <a:bodyPr wrap="none">
            <a:spAutoFit/>
          </a:bodyPr>
          <a:lstStyle/>
          <a:p>
            <a:r>
              <a:rPr lang="en-US" altLang="zh-TW" sz="1000" dirty="0"/>
              <a:t>#107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46</a:t>
            </a:fld>
            <a:endParaRPr lang="zh-TW" altLang="en-US"/>
          </a:p>
        </p:txBody>
      </p:sp>
    </p:spTree>
    <p:extLst>
      <p:ext uri="{BB962C8B-B14F-4D97-AF65-F5344CB8AC3E}">
        <p14:creationId xmlns:p14="http://schemas.microsoft.com/office/powerpoint/2010/main" xmlns="" val="3987092994"/>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 name="圖片 3" descr="07082014_1"/>
          <p:cNvPicPr>
            <a:picLocks noGrp="1" noChangeAspect="1"/>
          </p:cNvPicPr>
          <p:nvPr isPhoto="1"/>
        </p:nvPicPr>
        <p:blipFill rotWithShape="1">
          <a:blip r:embed="rId2" cstate="screen">
            <a:lum/>
            <a:extLst>
              <a:ext uri="{28A0092B-C50C-407E-A947-70E740481C1C}">
                <a14:useLocalDpi xmlns:a14="http://schemas.microsoft.com/office/drawing/2010/main" xmlns=""/>
              </a:ext>
            </a:extLst>
          </a:blip>
          <a:srcRect/>
          <a:stretch/>
        </p:blipFill>
        <p:spPr>
          <a:xfrm>
            <a:off x="0" y="-20538"/>
            <a:ext cx="9144000" cy="5164038"/>
          </a:xfrm>
          <a:prstGeom prst="rect">
            <a:avLst/>
          </a:prstGeom>
          <a:noFill/>
          <a:ln>
            <a:noFill/>
          </a:ln>
        </p:spPr>
      </p:pic>
      <p:sp>
        <p:nvSpPr>
          <p:cNvPr id="7" name="投影片編號版面配置區 6"/>
          <p:cNvSpPr>
            <a:spLocks noGrp="1"/>
          </p:cNvSpPr>
          <p:nvPr>
            <p:ph type="sldNum" sz="quarter" idx="12"/>
          </p:nvPr>
        </p:nvSpPr>
        <p:spPr/>
        <p:txBody>
          <a:bodyPr/>
          <a:lstStyle/>
          <a:p>
            <a:fld id="{7D9B6F0F-F07C-460A-834C-4944A8C6D155}" type="slidenum">
              <a:rPr lang="zh-TW" altLang="en-US" smtClean="0"/>
              <a:pPr/>
              <a:t>47</a:t>
            </a:fld>
            <a:endParaRPr lang="zh-TW" altLang="en-US"/>
          </a:p>
        </p:txBody>
      </p:sp>
      <p:sp>
        <p:nvSpPr>
          <p:cNvPr id="8" name="矩形 7"/>
          <p:cNvSpPr/>
          <p:nvPr/>
        </p:nvSpPr>
        <p:spPr>
          <a:xfrm>
            <a:off x="1475656" y="4011910"/>
            <a:ext cx="1229824" cy="246221"/>
          </a:xfrm>
          <a:prstGeom prst="rect">
            <a:avLst/>
          </a:prstGeom>
        </p:spPr>
        <p:txBody>
          <a:bodyPr wrap="none">
            <a:spAutoFit/>
          </a:bodyPr>
          <a:lstStyle/>
          <a:p>
            <a:r>
              <a:rPr lang="en-US" altLang="zh-TW" sz="1000" dirty="0"/>
              <a:t>#108 Barack Obama</a:t>
            </a:r>
            <a:endParaRPr lang="zh-TW" altLang="en-US" sz="1000" dirty="0"/>
          </a:p>
        </p:txBody>
      </p:sp>
    </p:spTree>
    <p:extLst>
      <p:ext uri="{BB962C8B-B14F-4D97-AF65-F5344CB8AC3E}">
        <p14:creationId xmlns:p14="http://schemas.microsoft.com/office/powerpoint/2010/main" xmlns="" val="1060220009"/>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8"/>
                                        </p:tgtEl>
                                      </p:cBhvr>
                                    </p:animEffect>
                                    <p:set>
                                      <p:cBhvr>
                                        <p:cTn id="15" dur="1" fill="hold">
                                          <p:stCondLst>
                                            <p:cond delay="124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9218" name="Picture 2" descr="D:\新下載資料\2 Million Photos in 8 Years -  Pete Souza on Photographing President Obama\109.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1"/>
            <a:ext cx="9144000" cy="514350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6372200" y="2325528"/>
            <a:ext cx="1229824" cy="246221"/>
          </a:xfrm>
          <a:prstGeom prst="rect">
            <a:avLst/>
          </a:prstGeom>
        </p:spPr>
        <p:txBody>
          <a:bodyPr wrap="none">
            <a:spAutoFit/>
          </a:bodyPr>
          <a:lstStyle/>
          <a:p>
            <a:r>
              <a:rPr lang="en-US" altLang="zh-TW" sz="1000" dirty="0"/>
              <a:t>#109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48</a:t>
            </a:fld>
            <a:endParaRPr lang="zh-TW" altLang="en-US"/>
          </a:p>
        </p:txBody>
      </p:sp>
    </p:spTree>
    <p:extLst>
      <p:ext uri="{BB962C8B-B14F-4D97-AF65-F5344CB8AC3E}">
        <p14:creationId xmlns:p14="http://schemas.microsoft.com/office/powerpoint/2010/main" xmlns="" val="770523258"/>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2 Million Photos in 8 Years -  Pete Souza on Photographing President Obama\110.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827584" y="771550"/>
            <a:ext cx="1229824" cy="246221"/>
          </a:xfrm>
          <a:prstGeom prst="rect">
            <a:avLst/>
          </a:prstGeom>
        </p:spPr>
        <p:txBody>
          <a:bodyPr wrap="none">
            <a:spAutoFit/>
          </a:bodyPr>
          <a:lstStyle/>
          <a:p>
            <a:r>
              <a:rPr lang="en-US" altLang="zh-TW" sz="1000" dirty="0"/>
              <a:t>#110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49</a:t>
            </a:fld>
            <a:endParaRPr lang="zh-TW" altLang="en-US"/>
          </a:p>
        </p:txBody>
      </p:sp>
    </p:spTree>
    <p:extLst>
      <p:ext uri="{BB962C8B-B14F-4D97-AF65-F5344CB8AC3E}">
        <p14:creationId xmlns:p14="http://schemas.microsoft.com/office/powerpoint/2010/main" xmlns="" val="1255135633"/>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2 Million Photos in 8 Years -  Pete Souza on Photographing President Obama\111.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860032" y="4011910"/>
            <a:ext cx="1229824" cy="246221"/>
          </a:xfrm>
          <a:prstGeom prst="rect">
            <a:avLst/>
          </a:prstGeom>
        </p:spPr>
        <p:txBody>
          <a:bodyPr wrap="none">
            <a:spAutoFit/>
          </a:bodyPr>
          <a:lstStyle/>
          <a:p>
            <a:r>
              <a:rPr lang="en-US" altLang="zh-TW" sz="1000" dirty="0">
                <a:solidFill>
                  <a:schemeClr val="bg1"/>
                </a:solidFill>
              </a:rPr>
              <a:t>#111 Barack Obama</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50</a:t>
            </a:fld>
            <a:endParaRPr lang="zh-TW" altLang="en-US"/>
          </a:p>
        </p:txBody>
      </p:sp>
    </p:spTree>
    <p:extLst>
      <p:ext uri="{BB962C8B-B14F-4D97-AF65-F5344CB8AC3E}">
        <p14:creationId xmlns:p14="http://schemas.microsoft.com/office/powerpoint/2010/main" xmlns="" val="2824807458"/>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2290" name="Picture 2" descr="D:\新下載資料\2 Million Photos in 8 Years -  Pete Souza on Photographing President Obama\112.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203848" y="2787774"/>
            <a:ext cx="1229824" cy="246221"/>
          </a:xfrm>
          <a:prstGeom prst="rect">
            <a:avLst/>
          </a:prstGeom>
        </p:spPr>
        <p:txBody>
          <a:bodyPr wrap="none">
            <a:spAutoFit/>
          </a:bodyPr>
          <a:lstStyle/>
          <a:p>
            <a:r>
              <a:rPr lang="en-US" altLang="zh-TW" sz="1000" dirty="0"/>
              <a:t>#112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51</a:t>
            </a:fld>
            <a:endParaRPr lang="zh-TW" altLang="en-US"/>
          </a:p>
        </p:txBody>
      </p:sp>
    </p:spTree>
    <p:extLst>
      <p:ext uri="{BB962C8B-B14F-4D97-AF65-F5344CB8AC3E}">
        <p14:creationId xmlns:p14="http://schemas.microsoft.com/office/powerpoint/2010/main" xmlns="" val="342733970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3314" name="Picture 2" descr="D:\新下載資料\2 Million Photos in 8 Years -  Pete Souza on Photographing President Obama\11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16566" y="0"/>
            <a:ext cx="7710868"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259632" y="1275606"/>
            <a:ext cx="1229824" cy="246221"/>
          </a:xfrm>
          <a:prstGeom prst="rect">
            <a:avLst/>
          </a:prstGeom>
        </p:spPr>
        <p:txBody>
          <a:bodyPr wrap="none">
            <a:spAutoFit/>
          </a:bodyPr>
          <a:lstStyle/>
          <a:p>
            <a:r>
              <a:rPr lang="en-US" altLang="zh-TW" sz="1000" dirty="0"/>
              <a:t>#113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52</a:t>
            </a:fld>
            <a:endParaRPr lang="zh-TW" altLang="en-US"/>
          </a:p>
        </p:txBody>
      </p:sp>
    </p:spTree>
    <p:extLst>
      <p:ext uri="{BB962C8B-B14F-4D97-AF65-F5344CB8AC3E}">
        <p14:creationId xmlns:p14="http://schemas.microsoft.com/office/powerpoint/2010/main" xmlns="" val="4051284598"/>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4338" name="Picture 2" descr="D:\新下載資料\2 Million Photos in 8 Years -  Pete Souza on Photographing President Obama\114.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131840" y="4011910"/>
            <a:ext cx="1229824" cy="246221"/>
          </a:xfrm>
          <a:prstGeom prst="rect">
            <a:avLst/>
          </a:prstGeom>
        </p:spPr>
        <p:txBody>
          <a:bodyPr wrap="none">
            <a:spAutoFit/>
          </a:bodyPr>
          <a:lstStyle/>
          <a:p>
            <a:r>
              <a:rPr lang="en-US" altLang="zh-TW" sz="1000" dirty="0"/>
              <a:t>#114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53</a:t>
            </a:fld>
            <a:endParaRPr lang="zh-TW" altLang="en-US"/>
          </a:p>
        </p:txBody>
      </p:sp>
    </p:spTree>
    <p:extLst>
      <p:ext uri="{BB962C8B-B14F-4D97-AF65-F5344CB8AC3E}">
        <p14:creationId xmlns:p14="http://schemas.microsoft.com/office/powerpoint/2010/main" xmlns="" val="2762699913"/>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5362" name="Picture 2" descr="D:\新下載資料\2 Million Photos in 8 Years -  Pete Souza on Photographing President Obama\115.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7802" b="7802"/>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691680" y="1419622"/>
            <a:ext cx="1229824" cy="246221"/>
          </a:xfrm>
          <a:prstGeom prst="rect">
            <a:avLst/>
          </a:prstGeom>
        </p:spPr>
        <p:txBody>
          <a:bodyPr wrap="none">
            <a:spAutoFit/>
          </a:bodyPr>
          <a:lstStyle/>
          <a:p>
            <a:r>
              <a:rPr lang="en-US" altLang="zh-TW" sz="1000" dirty="0"/>
              <a:t>#115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54</a:t>
            </a:fld>
            <a:endParaRPr lang="zh-TW" altLang="en-US"/>
          </a:p>
        </p:txBody>
      </p:sp>
    </p:spTree>
    <p:extLst>
      <p:ext uri="{BB962C8B-B14F-4D97-AF65-F5344CB8AC3E}">
        <p14:creationId xmlns:p14="http://schemas.microsoft.com/office/powerpoint/2010/main" xmlns="" val="95869315"/>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6386" name="Picture 2" descr="D:\新下載資料\2 Million Photos in 8 Years -  Pete Souza on Photographing President Obama\11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93252" y="0"/>
            <a:ext cx="771525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547664" y="483518"/>
            <a:ext cx="1229824" cy="246221"/>
          </a:xfrm>
          <a:prstGeom prst="rect">
            <a:avLst/>
          </a:prstGeom>
        </p:spPr>
        <p:txBody>
          <a:bodyPr wrap="none">
            <a:spAutoFit/>
          </a:bodyPr>
          <a:lstStyle/>
          <a:p>
            <a:r>
              <a:rPr lang="en-US" altLang="zh-TW" sz="1000" dirty="0"/>
              <a:t>#116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55</a:t>
            </a:fld>
            <a:endParaRPr lang="zh-TW" altLang="en-US"/>
          </a:p>
        </p:txBody>
      </p:sp>
    </p:spTree>
    <p:extLst>
      <p:ext uri="{BB962C8B-B14F-4D97-AF65-F5344CB8AC3E}">
        <p14:creationId xmlns:p14="http://schemas.microsoft.com/office/powerpoint/2010/main" xmlns="" val="3174225707"/>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7410" name="Picture 2" descr="D:\新下載資料\2 Million Photos in 8 Years -  Pete Souza on Photographing President Obama\117.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64038"/>
          </a:xfrm>
          <a:prstGeom prst="rect">
            <a:avLst/>
          </a:prstGeom>
          <a:noFill/>
          <a:extLst>
            <a:ext uri="{909E8E84-426E-40DD-AFC4-6F175D3DCCD1}">
              <a14:hiddenFill xmlns:a14="http://schemas.microsoft.com/office/drawing/2010/main" xmlns="">
                <a:solidFill>
                  <a:srgbClr val="FFFFFF"/>
                </a:solidFill>
              </a14:hiddenFill>
            </a:ext>
          </a:extLst>
        </p:spPr>
      </p:pic>
      <p:sp>
        <p:nvSpPr>
          <p:cNvPr id="5" name="矩形 4"/>
          <p:cNvSpPr/>
          <p:nvPr/>
        </p:nvSpPr>
        <p:spPr>
          <a:xfrm>
            <a:off x="251520" y="1203598"/>
            <a:ext cx="1229824" cy="246221"/>
          </a:xfrm>
          <a:prstGeom prst="rect">
            <a:avLst/>
          </a:prstGeom>
        </p:spPr>
        <p:txBody>
          <a:bodyPr wrap="none">
            <a:spAutoFit/>
          </a:bodyPr>
          <a:lstStyle/>
          <a:p>
            <a:r>
              <a:rPr lang="en-US" altLang="zh-TW" sz="1000" dirty="0"/>
              <a:t>#117 Barack Obama</a:t>
            </a:r>
            <a:endParaRPr lang="zh-TW" altLang="en-US" sz="1000" dirty="0"/>
          </a:p>
        </p:txBody>
      </p:sp>
      <p:sp>
        <p:nvSpPr>
          <p:cNvPr id="4" name="投影片編號版面配置區 3"/>
          <p:cNvSpPr>
            <a:spLocks noGrp="1"/>
          </p:cNvSpPr>
          <p:nvPr>
            <p:ph type="sldNum" sz="quarter" idx="12"/>
          </p:nvPr>
        </p:nvSpPr>
        <p:spPr/>
        <p:txBody>
          <a:bodyPr/>
          <a:lstStyle/>
          <a:p>
            <a:fld id="{2223A097-0D35-4BE6-9EEC-AFC3307BD6AB}" type="slidenum">
              <a:rPr lang="zh-TW" altLang="en-US" smtClean="0"/>
              <a:pPr/>
              <a:t>56</a:t>
            </a:fld>
            <a:endParaRPr lang="zh-TW" altLang="en-US"/>
          </a:p>
        </p:txBody>
      </p:sp>
    </p:spTree>
    <p:extLst>
      <p:ext uri="{BB962C8B-B14F-4D97-AF65-F5344CB8AC3E}">
        <p14:creationId xmlns:p14="http://schemas.microsoft.com/office/powerpoint/2010/main" xmlns="" val="2382838556"/>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5"/>
                                        </p:tgtEl>
                                      </p:cBhvr>
                                    </p:animEffect>
                                    <p:set>
                                      <p:cBhvr>
                                        <p:cTn id="15" dur="1" fill="hold">
                                          <p:stCondLst>
                                            <p:cond delay="12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8434" name="Picture 2" descr="D:\新下載資料\2 Million Photos in 8 Years -  Pete Souza on Photographing President Obama\11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855975" y="0"/>
            <a:ext cx="343205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475656" y="2152300"/>
            <a:ext cx="1229824" cy="246221"/>
          </a:xfrm>
          <a:prstGeom prst="rect">
            <a:avLst/>
          </a:prstGeom>
        </p:spPr>
        <p:txBody>
          <a:bodyPr wrap="none">
            <a:spAutoFit/>
          </a:bodyPr>
          <a:lstStyle/>
          <a:p>
            <a:r>
              <a:rPr lang="en-US" altLang="zh-TW" sz="1000" dirty="0"/>
              <a:t>#118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57</a:t>
            </a:fld>
            <a:endParaRPr lang="zh-TW" altLang="en-US"/>
          </a:p>
        </p:txBody>
      </p:sp>
    </p:spTree>
    <p:extLst>
      <p:ext uri="{BB962C8B-B14F-4D97-AF65-F5344CB8AC3E}">
        <p14:creationId xmlns:p14="http://schemas.microsoft.com/office/powerpoint/2010/main" xmlns="" val="2293063918"/>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9458" name="Picture 2" descr="D:\新下載資料\2 Million Photos in 8 Years -  Pete Souza on Photographing President Obama\119.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327080" y="627534"/>
            <a:ext cx="1229824" cy="246221"/>
          </a:xfrm>
          <a:prstGeom prst="rect">
            <a:avLst/>
          </a:prstGeom>
        </p:spPr>
        <p:txBody>
          <a:bodyPr wrap="none">
            <a:spAutoFit/>
          </a:bodyPr>
          <a:lstStyle/>
          <a:p>
            <a:r>
              <a:rPr lang="en-US" altLang="zh-TW" sz="1000" dirty="0">
                <a:solidFill>
                  <a:schemeClr val="bg1"/>
                </a:solidFill>
              </a:rPr>
              <a:t>#119 Barack Obama</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58</a:t>
            </a:fld>
            <a:endParaRPr lang="zh-TW" altLang="en-US"/>
          </a:p>
        </p:txBody>
      </p:sp>
    </p:spTree>
    <p:extLst>
      <p:ext uri="{BB962C8B-B14F-4D97-AF65-F5344CB8AC3E}">
        <p14:creationId xmlns:p14="http://schemas.microsoft.com/office/powerpoint/2010/main" xmlns="" val="2497000214"/>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482" name="Picture 2" descr="D:\新下載資料\2 Million Photos in 8 Years -  Pete Souza on Photographing President Obama\120.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tretch/>
        </p:blipFill>
        <p:spPr bwMode="auto">
          <a:xfrm>
            <a:off x="1107584" y="0"/>
            <a:ext cx="7323526" cy="5143500"/>
          </a:xfrm>
          <a:prstGeom prst="rect">
            <a:avLst/>
          </a:prstGeom>
          <a:noFill/>
          <a:ln>
            <a:noFill/>
          </a:ln>
          <a:extLst>
            <a:ext uri="{909E8E84-426E-40DD-AFC4-6F175D3DCCD1}">
              <a14:hiddenFill xmlns:a14="http://schemas.microsoft.com/office/drawing/2010/main" xmlns="">
                <a:solidFill>
                  <a:srgbClr val="FFFFFF"/>
                </a:solidFill>
              </a14:hiddenFill>
            </a:ext>
          </a:extLst>
        </p:spPr>
      </p:pic>
      <p:sp>
        <p:nvSpPr>
          <p:cNvPr id="4" name="矩形 3"/>
          <p:cNvSpPr/>
          <p:nvPr/>
        </p:nvSpPr>
        <p:spPr>
          <a:xfrm>
            <a:off x="4283968" y="3909705"/>
            <a:ext cx="1229824" cy="246221"/>
          </a:xfrm>
          <a:prstGeom prst="rect">
            <a:avLst/>
          </a:prstGeom>
        </p:spPr>
        <p:txBody>
          <a:bodyPr wrap="none">
            <a:spAutoFit/>
          </a:bodyPr>
          <a:lstStyle/>
          <a:p>
            <a:r>
              <a:rPr lang="en-US" altLang="zh-TW" sz="1000" dirty="0"/>
              <a:t>#120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59</a:t>
            </a:fld>
            <a:endParaRPr lang="zh-TW" altLang="en-US"/>
          </a:p>
        </p:txBody>
      </p:sp>
    </p:spTree>
    <p:extLst>
      <p:ext uri="{BB962C8B-B14F-4D97-AF65-F5344CB8AC3E}">
        <p14:creationId xmlns:p14="http://schemas.microsoft.com/office/powerpoint/2010/main" xmlns="" val="3221319347"/>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1506" name="Picture 2" descr="D:\新下載資料\2 Million Photos in 8 Years -  Pete Souza on Photographing President Obama\121.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1" y="0"/>
            <a:ext cx="9143999"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95536" y="3003798"/>
            <a:ext cx="1229824" cy="246221"/>
          </a:xfrm>
          <a:prstGeom prst="rect">
            <a:avLst/>
          </a:prstGeom>
        </p:spPr>
        <p:txBody>
          <a:bodyPr wrap="none">
            <a:spAutoFit/>
          </a:bodyPr>
          <a:lstStyle/>
          <a:p>
            <a:r>
              <a:rPr lang="en-US" altLang="zh-TW" sz="1000" dirty="0"/>
              <a:t>#121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60</a:t>
            </a:fld>
            <a:endParaRPr lang="zh-TW" altLang="en-US"/>
          </a:p>
        </p:txBody>
      </p:sp>
    </p:spTree>
    <p:extLst>
      <p:ext uri="{BB962C8B-B14F-4D97-AF65-F5344CB8AC3E}">
        <p14:creationId xmlns:p14="http://schemas.microsoft.com/office/powerpoint/2010/main" xmlns="" val="1491441063"/>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2530" name="Picture 2" descr="D:\新下載資料\2 Million Photos in 8 Years -  Pete Souza on Photographing President Obama\122.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1"/>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7236296" y="3723878"/>
            <a:ext cx="1229824" cy="246221"/>
          </a:xfrm>
          <a:prstGeom prst="rect">
            <a:avLst/>
          </a:prstGeom>
        </p:spPr>
        <p:txBody>
          <a:bodyPr wrap="none">
            <a:spAutoFit/>
          </a:bodyPr>
          <a:lstStyle/>
          <a:p>
            <a:r>
              <a:rPr lang="en-US" altLang="zh-TW" sz="1000" dirty="0"/>
              <a:t>#122 Barack Obama</a:t>
            </a:r>
            <a:endParaRPr lang="zh-TW" altLang="en-US" sz="1000" dirty="0"/>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61</a:t>
            </a:fld>
            <a:endParaRPr lang="zh-TW" altLang="en-US"/>
          </a:p>
        </p:txBody>
      </p:sp>
    </p:spTree>
    <p:extLst>
      <p:ext uri="{BB962C8B-B14F-4D97-AF65-F5344CB8AC3E}">
        <p14:creationId xmlns:p14="http://schemas.microsoft.com/office/powerpoint/2010/main" xmlns="" val="924159796"/>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23554" name="Picture 2" descr="D:\新下載資料\2 Million Photos in 8 Years -  Pete Souza on Photographing President Obama\123.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b="9256"/>
          <a:stretch/>
        </p:blipFill>
        <p:spPr bwMode="auto">
          <a:xfrm>
            <a:off x="314275" y="0"/>
            <a:ext cx="8499835"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2411760" y="339502"/>
            <a:ext cx="1229824" cy="246221"/>
          </a:xfrm>
          <a:prstGeom prst="rect">
            <a:avLst/>
          </a:prstGeom>
        </p:spPr>
        <p:txBody>
          <a:bodyPr wrap="none">
            <a:spAutoFit/>
          </a:bodyPr>
          <a:lstStyle/>
          <a:p>
            <a:r>
              <a:rPr lang="en-US" altLang="zh-TW" sz="1000" dirty="0">
                <a:solidFill>
                  <a:schemeClr val="bg1"/>
                </a:solidFill>
              </a:rPr>
              <a:t>#123 Barack Obama</a:t>
            </a:r>
            <a:endParaRPr lang="zh-TW" altLang="en-US" sz="1000" dirty="0">
              <a:solidFill>
                <a:schemeClr val="bg1"/>
              </a:solidFill>
            </a:endParaRPr>
          </a:p>
        </p:txBody>
      </p:sp>
      <p:sp>
        <p:nvSpPr>
          <p:cNvPr id="5" name="投影片編號版面配置區 4"/>
          <p:cNvSpPr>
            <a:spLocks noGrp="1"/>
          </p:cNvSpPr>
          <p:nvPr>
            <p:ph type="sldNum" sz="quarter" idx="12"/>
          </p:nvPr>
        </p:nvSpPr>
        <p:spPr/>
        <p:txBody>
          <a:bodyPr/>
          <a:lstStyle/>
          <a:p>
            <a:fld id="{2223A097-0D35-4BE6-9EEC-AFC3307BD6AB}" type="slidenum">
              <a:rPr lang="zh-TW" altLang="en-US" smtClean="0"/>
              <a:pPr/>
              <a:t>62</a:t>
            </a:fld>
            <a:endParaRPr lang="zh-TW" altLang="en-US"/>
          </a:p>
        </p:txBody>
      </p:sp>
    </p:spTree>
    <p:extLst>
      <p:ext uri="{BB962C8B-B14F-4D97-AF65-F5344CB8AC3E}">
        <p14:creationId xmlns:p14="http://schemas.microsoft.com/office/powerpoint/2010/main" xmlns="" val="1416805127"/>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4578" name="Picture 2" descr="D:\新下載資料\2 Million Photos in 8 Years -  Pete Souza on Photographing President Obama\124.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7796" b="7796"/>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1691680" y="771550"/>
            <a:ext cx="1229824" cy="246221"/>
          </a:xfrm>
          <a:prstGeom prst="rect">
            <a:avLst/>
          </a:prstGeom>
        </p:spPr>
        <p:txBody>
          <a:bodyPr wrap="none">
            <a:spAutoFit/>
          </a:bodyPr>
          <a:lstStyle/>
          <a:p>
            <a:r>
              <a:rPr lang="en-US" altLang="zh-TW" sz="1000" dirty="0"/>
              <a:t>#124 Barack Obama</a:t>
            </a:r>
            <a:endParaRPr lang="zh-TW" altLang="en-US" sz="1000" dirty="0"/>
          </a:p>
        </p:txBody>
      </p:sp>
      <p:sp>
        <p:nvSpPr>
          <p:cNvPr id="5" name="投影片編號版面配置區 4"/>
          <p:cNvSpPr>
            <a:spLocks noGrp="1"/>
          </p:cNvSpPr>
          <p:nvPr>
            <p:ph type="sldNum" sz="quarter" idx="12"/>
          </p:nvPr>
        </p:nvSpPr>
        <p:spPr>
          <a:xfrm>
            <a:off x="6948264" y="4746178"/>
            <a:ext cx="2051720" cy="273844"/>
          </a:xfrm>
        </p:spPr>
        <p:txBody>
          <a:bodyPr/>
          <a:lstStyle/>
          <a:p>
            <a:fld id="{2223A097-0D35-4BE6-9EEC-AFC3307BD6AB}" type="slidenum">
              <a:rPr lang="zh-TW" altLang="en-US" smtClean="0"/>
              <a:pPr/>
              <a:t>63</a:t>
            </a:fld>
            <a:endParaRPr lang="zh-TW" altLang="en-US" dirty="0"/>
          </a:p>
        </p:txBody>
      </p:sp>
    </p:spTree>
    <p:extLst>
      <p:ext uri="{BB962C8B-B14F-4D97-AF65-F5344CB8AC3E}">
        <p14:creationId xmlns:p14="http://schemas.microsoft.com/office/powerpoint/2010/main" xmlns="" val="442156378"/>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200"/>
                            </p:stCondLst>
                            <p:childTnLst>
                              <p:par>
                                <p:cTn id="13" presetID="22" presetClass="exit" presetSubtype="1" fill="hold" grpId="1" nodeType="afterEffect">
                                  <p:stCondLst>
                                    <p:cond delay="1750"/>
                                  </p:stCondLst>
                                  <p:iterate type="lt">
                                    <p:tmPct val="0"/>
                                  </p:iterate>
                                  <p:childTnLst>
                                    <p:animEffect transition="out" filter="wipe(up)">
                                      <p:cBhvr>
                                        <p:cTn id="14" dur="1250"/>
                                        <p:tgtEl>
                                          <p:spTgt spid="4"/>
                                        </p:tgtEl>
                                      </p:cBhvr>
                                    </p:animEffect>
                                    <p:set>
                                      <p:cBhvr>
                                        <p:cTn id="15" dur="1" fill="hold">
                                          <p:stCondLst>
                                            <p:cond delay="1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223A097-0D35-4BE6-9EEC-AFC3307BD6AB}" type="slidenum">
              <a:rPr lang="zh-TW" altLang="en-US" smtClean="0"/>
              <a:pPr/>
              <a:t>64</a:t>
            </a:fld>
            <a:endParaRPr lang="zh-TW" altLang="en-US"/>
          </a:p>
        </p:txBody>
      </p:sp>
      <p:sp>
        <p:nvSpPr>
          <p:cNvPr id="5" name="矩形 7"/>
          <p:cNvSpPr/>
          <p:nvPr/>
        </p:nvSpPr>
        <p:spPr>
          <a:xfrm>
            <a:off x="2610210" y="2139702"/>
            <a:ext cx="3906006" cy="830997"/>
          </a:xfrm>
          <a:prstGeom prst="rect">
            <a:avLst/>
          </a:prstGeom>
        </p:spPr>
        <p:txBody>
          <a:bodyPr wrap="none">
            <a:spAutoFit/>
          </a:bodyPr>
          <a:lstStyle/>
          <a:p>
            <a:pPr algn="ctr"/>
            <a:r>
              <a:rPr lang="en-US" altLang="zh-TW" sz="4800" b="1" dirty="0" smtClean="0">
                <a:solidFill>
                  <a:schemeClr val="tx1">
                    <a:lumMod val="75000"/>
                  </a:schemeClr>
                </a:solidFill>
                <a:ea typeface="微軟正黑體" panose="020B0604030504040204" pitchFamily="34" charset="-120"/>
              </a:rPr>
              <a:t>End Part </a:t>
            </a:r>
            <a:r>
              <a:rPr lang="en-US" altLang="zh-TW" sz="4800" b="1" dirty="0" smtClean="0">
                <a:solidFill>
                  <a:schemeClr val="tx1">
                    <a:lumMod val="75000"/>
                  </a:schemeClr>
                </a:solidFill>
                <a:ea typeface="微軟正黑體" panose="020B0604030504040204" pitchFamily="34" charset="-120"/>
              </a:rPr>
              <a:t>2 </a:t>
            </a:r>
            <a:r>
              <a:rPr lang="en-US" altLang="zh-TW" sz="4800" b="1" dirty="0" smtClean="0">
                <a:solidFill>
                  <a:schemeClr val="tx1">
                    <a:lumMod val="75000"/>
                  </a:schemeClr>
                </a:solidFill>
                <a:ea typeface="微軟正黑體" panose="020B0604030504040204" pitchFamily="34" charset="-120"/>
              </a:rPr>
              <a:t>of 2</a:t>
            </a:r>
            <a:endParaRPr lang="zh-TW" altLang="en-US" sz="4800" b="1" dirty="0">
              <a:solidFill>
                <a:schemeClr val="tx1">
                  <a:lumMod val="75000"/>
                </a:schemeClr>
              </a:solidFill>
              <a:ea typeface="微軟正黑體" panose="020B0604030504040204" pitchFamily="34" charset="-120"/>
            </a:endParaRPr>
          </a:p>
        </p:txBody>
      </p:sp>
      <p:sp>
        <p:nvSpPr>
          <p:cNvPr id="6" name="矩形 5"/>
          <p:cNvSpPr/>
          <p:nvPr/>
        </p:nvSpPr>
        <p:spPr>
          <a:xfrm>
            <a:off x="611560" y="4155926"/>
            <a:ext cx="4320480" cy="461665"/>
          </a:xfrm>
          <a:prstGeom prst="rect">
            <a:avLst/>
          </a:prstGeom>
        </p:spPr>
        <p:txBody>
          <a:bodyPr wrap="square">
            <a:spAutoFit/>
          </a:bodyPr>
          <a:lstStyle/>
          <a:p>
            <a:r>
              <a:rPr lang="en-US" altLang="zh-TW" sz="1200" b="1" dirty="0">
                <a:solidFill>
                  <a:schemeClr val="tx1">
                    <a:lumMod val="75000"/>
                  </a:schemeClr>
                </a:solidFill>
                <a:ea typeface="微軟正黑體" panose="020B0604030504040204" pitchFamily="34" charset="-120"/>
              </a:rPr>
              <a:t>June </a:t>
            </a:r>
            <a:r>
              <a:rPr lang="en-US" altLang="zh-TW" sz="1200" b="1" dirty="0" smtClean="0">
                <a:solidFill>
                  <a:schemeClr val="tx1">
                    <a:lumMod val="75000"/>
                  </a:schemeClr>
                </a:solidFill>
                <a:ea typeface="微軟正黑體" panose="020B0604030504040204" pitchFamily="34" charset="-120"/>
              </a:rPr>
              <a:t>20, 2016 </a:t>
            </a:r>
            <a:r>
              <a:rPr lang="zh-TW" altLang="en-US" sz="1200" b="1" dirty="0">
                <a:solidFill>
                  <a:schemeClr val="tx1">
                    <a:lumMod val="75000"/>
                  </a:schemeClr>
                </a:solidFill>
                <a:latin typeface="微軟正黑體" panose="020B0604030504040204" pitchFamily="34" charset="-120"/>
                <a:ea typeface="微軟正黑體" panose="020B0604030504040204" pitchFamily="34" charset="-120"/>
              </a:rPr>
              <a:t>王文堯</a:t>
            </a:r>
            <a:r>
              <a:rPr lang="zh-TW" altLang="en-US" sz="1200" b="1" dirty="0">
                <a:solidFill>
                  <a:schemeClr val="tx1">
                    <a:lumMod val="75000"/>
                  </a:schemeClr>
                </a:solidFill>
                <a:ea typeface="微軟正黑體" panose="020B0604030504040204" pitchFamily="34" charset="-120"/>
              </a:rPr>
              <a:t> </a:t>
            </a:r>
            <a:r>
              <a:rPr lang="en-US" altLang="zh-TW" sz="1200" b="1" dirty="0">
                <a:solidFill>
                  <a:schemeClr val="tx1">
                    <a:lumMod val="75000"/>
                  </a:schemeClr>
                </a:solidFill>
                <a:ea typeface="微軟正黑體" panose="020B0604030504040204" pitchFamily="34" charset="-120"/>
              </a:rPr>
              <a:t>Kaohsiung Taiwan R.O.C </a:t>
            </a:r>
            <a:r>
              <a:rPr lang="en-US" altLang="zh-TW" sz="1200" b="1" dirty="0" smtClean="0">
                <a:solidFill>
                  <a:schemeClr val="tx1">
                    <a:lumMod val="75000"/>
                  </a:schemeClr>
                </a:solidFill>
                <a:ea typeface="微軟正黑體" panose="020B0604030504040204" pitchFamily="34" charset="-120"/>
              </a:rPr>
              <a:t>  </a:t>
            </a:r>
          </a:p>
          <a:p>
            <a:r>
              <a:rPr lang="en-US" altLang="zh-TW" sz="1200" b="1" dirty="0" smtClean="0">
                <a:solidFill>
                  <a:schemeClr val="tx1">
                    <a:lumMod val="75000"/>
                  </a:schemeClr>
                </a:solidFill>
                <a:ea typeface="微軟正黑體" panose="020B0604030504040204" pitchFamily="34" charset="-120"/>
              </a:rPr>
              <a:t>All </a:t>
            </a:r>
            <a:r>
              <a:rPr lang="en-US" altLang="zh-TW" sz="1200" b="1" dirty="0">
                <a:solidFill>
                  <a:schemeClr val="tx1">
                    <a:lumMod val="75000"/>
                  </a:schemeClr>
                </a:solidFill>
                <a:ea typeface="微軟正黑體" panose="020B0604030504040204" pitchFamily="34" charset="-120"/>
              </a:rPr>
              <a:t>photos were taken </a:t>
            </a:r>
            <a:r>
              <a:rPr lang="en-US" altLang="zh-TW" sz="1200" b="1" dirty="0" smtClean="0">
                <a:solidFill>
                  <a:schemeClr val="tx1">
                    <a:lumMod val="75000"/>
                  </a:schemeClr>
                </a:solidFill>
                <a:ea typeface="微軟正黑體" panose="020B0604030504040204" pitchFamily="34" charset="-120"/>
              </a:rPr>
              <a:t>from The White House &amp; Internet</a:t>
            </a:r>
            <a:endParaRPr lang="zh-TW" altLang="en-US" sz="1200" b="1" dirty="0">
              <a:solidFill>
                <a:schemeClr val="tx1">
                  <a:lumMod val="75000"/>
                </a:schemeClr>
              </a:solidFill>
              <a:ea typeface="微軟正黑體" panose="020B0604030504040204" pitchFamily="34" charset="-120"/>
            </a:endParaRPr>
          </a:p>
        </p:txBody>
      </p:sp>
      <p:sp>
        <p:nvSpPr>
          <p:cNvPr id="7" name="Rectangle 6">
            <a:hlinkClick r:id="rId2"/>
          </p:cNvPr>
          <p:cNvSpPr/>
          <p:nvPr/>
        </p:nvSpPr>
        <p:spPr>
          <a:xfrm>
            <a:off x="5580112" y="4083918"/>
            <a:ext cx="2885726" cy="523220"/>
          </a:xfrm>
          <a:prstGeom prst="rect">
            <a:avLst/>
          </a:prstGeom>
          <a:noFill/>
        </p:spPr>
        <p:txBody>
          <a:bodyPr wrap="none" lIns="91440" tIns="45720" rIns="91440" bIns="45720">
            <a:spAutoFit/>
          </a:bodyPr>
          <a:lstStyle/>
          <a:p>
            <a:pPr algn="ctr"/>
            <a:r>
              <a:rPr lang="en-U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Seen on </a:t>
            </a:r>
            <a:r>
              <a:rPr lang="en-US" sz="28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Bigfun.be</a:t>
            </a:r>
            <a:endParaRPr lang="en-US" sz="2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spd="slow"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10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gtEl>
                                        <p:attrNameLst>
                                          <p:attrName>ppt_y</p:attrName>
                                        </p:attrNameLst>
                                      </p:cBhvr>
                                      <p:tavLst>
                                        <p:tav tm="0">
                                          <p:val>
                                            <p:strVal val="#ppt_y"/>
                                          </p:val>
                                        </p:tav>
                                        <p:tav tm="100000">
                                          <p:val>
                                            <p:strVal val="#ppt_y"/>
                                          </p:val>
                                        </p:tav>
                                      </p:tavLst>
                                    </p:anim>
                                    <p:anim calcmode="lin" valueType="num">
                                      <p:cBhvr>
                                        <p:cTn id="17"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gtEl>
                                      </p:cBhvr>
                                    </p:animEffect>
                                  </p:childTnLst>
                                </p:cTn>
                              </p:par>
                            </p:childTnLst>
                          </p:cTn>
                        </p:par>
                        <p:par>
                          <p:cTn id="20" fill="hold">
                            <p:stCondLst>
                              <p:cond delay="5350"/>
                            </p:stCondLst>
                            <p:childTnLst>
                              <p:par>
                                <p:cTn id="21" presetID="37"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900" decel="100000" fill="hold"/>
                                        <p:tgtEl>
                                          <p:spTgt spid="7"/>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theme/theme1.xml><?xml version="1.0" encoding="utf-8"?>
<a:theme xmlns:a="http://schemas.openxmlformats.org/drawingml/2006/main" name="簡報2壓">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簡報2壓</Template>
  <TotalTime>20</TotalTime>
  <Words>732</Words>
  <Application>Microsoft Office PowerPoint</Application>
  <PresentationFormat>On-screen Show (16:9)</PresentationFormat>
  <Paragraphs>133</Paragraphs>
  <Slides>64</Slides>
  <Notes>0</Notes>
  <HiddenSlides>0</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簡報2壓</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Yao</dc:creator>
  <cp:lastModifiedBy>Bob</cp:lastModifiedBy>
  <cp:revision>2</cp:revision>
  <dcterms:created xsi:type="dcterms:W3CDTF">2016-06-20T14:42:36Z</dcterms:created>
  <dcterms:modified xsi:type="dcterms:W3CDTF">2016-06-24T08:25:24Z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