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7" r:id="rId3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vaMm6fuB/G5lbczQxkIg==" hashData="s4e3u1KFdGXD0FT5AMtyR4U9h5g="/>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65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1867633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3440438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4272188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2038040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1609655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1039466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2252166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3035726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3602141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1703503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4200D15-FD5D-48A0-803A-1917F84053AD}" type="datetimeFigureOut">
              <a:rPr lang="fr-FR" smtClean="0"/>
              <a:t>21/03/2016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CFEEBDF2-0FC6-4751-A144-B7B1B4639B29}" type="slidenum">
              <a:rPr lang="fr-FR" smtClean="0"/>
              <a:t>‹N°›</a:t>
            </a:fld>
            <a:endParaRPr lang="fr-FR" dirty="0"/>
          </a:p>
        </p:txBody>
      </p:sp>
    </p:spTree>
    <p:extLst>
      <p:ext uri="{BB962C8B-B14F-4D97-AF65-F5344CB8AC3E}">
        <p14:creationId xmlns:p14="http://schemas.microsoft.com/office/powerpoint/2010/main" val="1002942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200D15-FD5D-48A0-803A-1917F84053AD}" type="datetimeFigureOut">
              <a:rPr lang="fr-FR" smtClean="0"/>
              <a:t>21/03/2016</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EEBDF2-0FC6-4751-A144-B7B1B4639B29}" type="slidenum">
              <a:rPr lang="fr-FR" smtClean="0"/>
              <a:t>‹N°›</a:t>
            </a:fld>
            <a:endParaRPr lang="fr-FR" dirty="0"/>
          </a:p>
        </p:txBody>
      </p:sp>
    </p:spTree>
    <p:extLst>
      <p:ext uri="{BB962C8B-B14F-4D97-AF65-F5344CB8AC3E}">
        <p14:creationId xmlns:p14="http://schemas.microsoft.com/office/powerpoint/2010/main" val="393961046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f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f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f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f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f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f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f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f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f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f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f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f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f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f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f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f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f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f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f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f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f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f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f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f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f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f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f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f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pps-images-photos.com/newsletter.htm" TargetMode="External"/><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5" y="0"/>
            <a:ext cx="9144000" cy="6858000"/>
          </a:xfrm>
          <a:prstGeom prst="rect">
            <a:avLst/>
          </a:prstGeom>
        </p:spPr>
      </p:pic>
      <p:sp>
        <p:nvSpPr>
          <p:cNvPr id="2" name="ZoneTexte 1"/>
          <p:cNvSpPr txBox="1"/>
          <p:nvPr/>
        </p:nvSpPr>
        <p:spPr>
          <a:xfrm>
            <a:off x="616859" y="1805369"/>
            <a:ext cx="7904151" cy="144655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fr-FR"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lt"/>
              </a:rPr>
              <a:t>                                </a:t>
            </a:r>
            <a:r>
              <a:rPr lang="fr-FR"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lt"/>
              </a:rPr>
              <a:t>Cuba </a:t>
            </a:r>
          </a:p>
          <a:p>
            <a:r>
              <a:rPr lang="fr-FR"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lt"/>
              </a:rPr>
              <a:t>comme </a:t>
            </a:r>
            <a:r>
              <a:rPr lang="fr-FR"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lt"/>
              </a:rPr>
              <a:t>vous ne l’avez jamais </a:t>
            </a:r>
            <a:r>
              <a:rPr lang="fr-FR"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lt"/>
              </a:rPr>
              <a:t>vue</a:t>
            </a:r>
            <a:endParaRPr lang="fr-FR"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lt"/>
            </a:endParaRPr>
          </a:p>
        </p:txBody>
      </p:sp>
      <p:pic>
        <p:nvPicPr>
          <p:cNvPr id="3" name="Cuban Salsa Dance - instrumental.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32640" y="3124200"/>
            <a:ext cx="609600" cy="609600"/>
          </a:xfrm>
          <a:prstGeom prst="rect">
            <a:avLst/>
          </a:prstGeom>
        </p:spPr>
      </p:pic>
    </p:spTree>
    <p:extLst>
      <p:ext uri="{BB962C8B-B14F-4D97-AF65-F5344CB8AC3E}">
        <p14:creationId xmlns:p14="http://schemas.microsoft.com/office/powerpoint/2010/main" val="1450279138"/>
      </p:ext>
    </p:extLst>
  </p:cSld>
  <p:clrMapOvr>
    <a:masterClrMapping/>
  </p:clrMapOvr>
  <mc:AlternateContent xmlns:mc="http://schemas.openxmlformats.org/markup-compatibility/2006" xmlns:p14="http://schemas.microsoft.com/office/powerpoint/2010/main">
    <mc:Choice Requires="p14">
      <p:transition spd="slow" p14:dur="1500" advClick="0" advTm="10000">
        <p:split orient="vert"/>
      </p:transition>
    </mc:Choice>
    <mc:Fallback xmlns="">
      <p:transition spd="slow" advClick="0"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348880"/>
            <a:ext cx="9144000" cy="2031325"/>
          </a:xfrm>
          <a:prstGeom prst="rect">
            <a:avLst/>
          </a:prstGeom>
          <a:noFill/>
        </p:spPr>
        <p:txBody>
          <a:bodyPr wrap="square" rtlCol="0">
            <a:spAutoFit/>
          </a:bodyPr>
          <a:lstStyle/>
          <a:p>
            <a:r>
              <a:rPr lang="fr-FR" dirty="0"/>
              <a:t>Le photographe aérien Marius Jovaiša voulait devenir la première personne à immortaliser l’île </a:t>
            </a:r>
            <a:endParaRPr lang="fr-FR" dirty="0" smtClean="0"/>
          </a:p>
          <a:p>
            <a:endParaRPr lang="fr-FR" dirty="0"/>
          </a:p>
          <a:p>
            <a:r>
              <a:rPr lang="fr-FR" dirty="0" smtClean="0"/>
              <a:t>de </a:t>
            </a:r>
            <a:r>
              <a:rPr lang="fr-FR" dirty="0"/>
              <a:t>Cuba des airs. Cinq ans et un million de dollars plus tard, son projet </a:t>
            </a:r>
            <a:r>
              <a:rPr lang="fr-FR" b="1" dirty="0"/>
              <a:t>« Unseen Cuba </a:t>
            </a:r>
            <a:r>
              <a:rPr lang="fr-FR" b="1" dirty="0" smtClean="0"/>
              <a:t>» </a:t>
            </a:r>
            <a:r>
              <a:rPr lang="fr-FR" dirty="0" smtClean="0"/>
              <a:t>explore </a:t>
            </a:r>
          </a:p>
          <a:p>
            <a:endParaRPr lang="fr-FR" dirty="0"/>
          </a:p>
          <a:p>
            <a:r>
              <a:rPr lang="fr-FR" dirty="0" smtClean="0"/>
              <a:t>les </a:t>
            </a:r>
            <a:r>
              <a:rPr lang="fr-FR" dirty="0"/>
              <a:t>bijoux architecturaux et naturels du pays à vol d’oiseau. Voici 30 de ses images saisissantes, </a:t>
            </a:r>
            <a:endParaRPr lang="fr-FR" dirty="0" smtClean="0"/>
          </a:p>
          <a:p>
            <a:endParaRPr lang="fr-FR" dirty="0"/>
          </a:p>
          <a:p>
            <a:r>
              <a:rPr lang="fr-FR" dirty="0" smtClean="0"/>
              <a:t>accompagnées </a:t>
            </a:r>
            <a:r>
              <a:rPr lang="fr-FR" dirty="0"/>
              <a:t>d’explications sur la réalisation de ce projet complexe. </a:t>
            </a:r>
          </a:p>
        </p:txBody>
      </p:sp>
    </p:spTree>
    <p:extLst>
      <p:ext uri="{BB962C8B-B14F-4D97-AF65-F5344CB8AC3E}">
        <p14:creationId xmlns:p14="http://schemas.microsoft.com/office/powerpoint/2010/main" val="875018817"/>
      </p:ext>
    </p:extLst>
  </p:cSld>
  <p:clrMapOvr>
    <a:masterClrMapping/>
  </p:clrMapOvr>
  <p:transition spd="slow" advClick="0" advTm="16000">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49" y="0"/>
            <a:ext cx="9144000" cy="6081117"/>
          </a:xfrm>
          <a:prstGeom prst="rect">
            <a:avLst/>
          </a:prstGeom>
        </p:spPr>
      </p:pic>
      <p:sp>
        <p:nvSpPr>
          <p:cNvPr id="3" name="ZoneTexte 2"/>
          <p:cNvSpPr txBox="1"/>
          <p:nvPr/>
        </p:nvSpPr>
        <p:spPr>
          <a:xfrm>
            <a:off x="14549" y="6081117"/>
            <a:ext cx="9144000" cy="307777"/>
          </a:xfrm>
          <a:prstGeom prst="rect">
            <a:avLst/>
          </a:prstGeom>
          <a:noFill/>
        </p:spPr>
        <p:txBody>
          <a:bodyPr wrap="square" rtlCol="0">
            <a:spAutoFit/>
          </a:bodyPr>
          <a:lstStyle/>
          <a:p>
            <a:r>
              <a:rPr lang="fr-FR" sz="1400" dirty="0"/>
              <a:t>Playa Ensenachos est la plus grande plage de Cayo Ensenachos, le plus petit des trois </a:t>
            </a:r>
            <a:r>
              <a:rPr lang="fr-FR" sz="1400" i="1" dirty="0"/>
              <a:t>cayes</a:t>
            </a:r>
            <a:r>
              <a:rPr lang="fr-FR" sz="1400" dirty="0"/>
              <a:t> de Cayerías del Norte.</a:t>
            </a:r>
            <a:endParaRPr lang="fr-FR" sz="1400" b="1" dirty="0"/>
          </a:p>
        </p:txBody>
      </p:sp>
    </p:spTree>
    <p:extLst>
      <p:ext uri="{BB962C8B-B14F-4D97-AF65-F5344CB8AC3E}">
        <p14:creationId xmlns:p14="http://schemas.microsoft.com/office/powerpoint/2010/main" val="2187572897"/>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12357" y="6081117"/>
            <a:ext cx="9144000" cy="523220"/>
          </a:xfrm>
          <a:prstGeom prst="rect">
            <a:avLst/>
          </a:prstGeom>
          <a:noFill/>
        </p:spPr>
        <p:txBody>
          <a:bodyPr wrap="square" rtlCol="0">
            <a:spAutoFit/>
          </a:bodyPr>
          <a:lstStyle/>
          <a:p>
            <a:r>
              <a:rPr lang="fr-FR" sz="1400" dirty="0"/>
              <a:t>La chaussée El Pedraplén, qui s’étend sur près de 50 kilomètres, traverse la baie Buena Vista et relie l’île de Cuba avec les </a:t>
            </a:r>
            <a:r>
              <a:rPr lang="fr-FR" sz="1400" i="1" dirty="0"/>
              <a:t>cayes</a:t>
            </a:r>
            <a:r>
              <a:rPr lang="fr-FR" sz="1400" dirty="0"/>
              <a:t> de Cayería del Norte, dans la province de Villa Clara</a:t>
            </a:r>
            <a:endParaRPr lang="fr-FR" sz="1400" b="1" dirty="0"/>
          </a:p>
        </p:txBody>
      </p:sp>
    </p:spTree>
    <p:extLst>
      <p:ext uri="{BB962C8B-B14F-4D97-AF65-F5344CB8AC3E}">
        <p14:creationId xmlns:p14="http://schemas.microsoft.com/office/powerpoint/2010/main" val="1801290193"/>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0" y="6081117"/>
            <a:ext cx="9144000" cy="523220"/>
          </a:xfrm>
          <a:prstGeom prst="rect">
            <a:avLst/>
          </a:prstGeom>
          <a:noFill/>
        </p:spPr>
        <p:txBody>
          <a:bodyPr wrap="square" rtlCol="0">
            <a:spAutoFit/>
          </a:bodyPr>
          <a:lstStyle/>
          <a:p>
            <a:r>
              <a:rPr lang="fr-FR" sz="1400" dirty="0"/>
              <a:t>Sur la côte au nord de la province de Ciego de Ávila, les mangroves et l’eau sont comme des coups de pinceau sur une toile sablonneuse.</a:t>
            </a:r>
          </a:p>
        </p:txBody>
      </p:sp>
    </p:spTree>
    <p:extLst>
      <p:ext uri="{BB962C8B-B14F-4D97-AF65-F5344CB8AC3E}">
        <p14:creationId xmlns:p14="http://schemas.microsoft.com/office/powerpoint/2010/main" val="4056702514"/>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0" y="6081117"/>
            <a:ext cx="9144000" cy="523220"/>
          </a:xfrm>
          <a:prstGeom prst="rect">
            <a:avLst/>
          </a:prstGeom>
          <a:noFill/>
        </p:spPr>
        <p:txBody>
          <a:bodyPr wrap="square" rtlCol="0">
            <a:spAutoFit/>
          </a:bodyPr>
          <a:lstStyle/>
          <a:p>
            <a:r>
              <a:rPr lang="fr-FR" sz="1400" dirty="0"/>
              <a:t>La charmante ville coloniale de Remedios, dans la province de Villa Clara, a été fondée au XVIe siècle. Elle est célèbre pour Parrandas de Remedios, une fête populaire </a:t>
            </a:r>
            <a:r>
              <a:rPr lang="fr-FR" sz="1400" dirty="0" smtClean="0"/>
              <a:t>qui culmine le </a:t>
            </a:r>
            <a:r>
              <a:rPr lang="fr-FR" sz="1400" dirty="0"/>
              <a:t>24 décembre.</a:t>
            </a:r>
          </a:p>
        </p:txBody>
      </p:sp>
    </p:spTree>
    <p:extLst>
      <p:ext uri="{BB962C8B-B14F-4D97-AF65-F5344CB8AC3E}">
        <p14:creationId xmlns:p14="http://schemas.microsoft.com/office/powerpoint/2010/main" val="3501361017"/>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0" y="6081117"/>
            <a:ext cx="9144000" cy="307777"/>
          </a:xfrm>
          <a:prstGeom prst="rect">
            <a:avLst/>
          </a:prstGeom>
          <a:noFill/>
        </p:spPr>
        <p:txBody>
          <a:bodyPr wrap="square" rtlCol="0">
            <a:spAutoFit/>
          </a:bodyPr>
          <a:lstStyle/>
          <a:p>
            <a:r>
              <a:rPr lang="fr-FR" sz="1400" dirty="0"/>
              <a:t>Les </a:t>
            </a:r>
            <a:r>
              <a:rPr lang="fr-FR" sz="1400" i="1" dirty="0"/>
              <a:t>mogotes</a:t>
            </a:r>
            <a:r>
              <a:rPr lang="fr-FR" sz="1400" dirty="0"/>
              <a:t>, des montagnes de calcaire couvertes de végétation, sont typiques de la géographie de la Valle de Viñales.</a:t>
            </a:r>
          </a:p>
        </p:txBody>
      </p:sp>
    </p:spTree>
    <p:extLst>
      <p:ext uri="{BB962C8B-B14F-4D97-AF65-F5344CB8AC3E}">
        <p14:creationId xmlns:p14="http://schemas.microsoft.com/office/powerpoint/2010/main" val="861888012"/>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0" y="6081117"/>
            <a:ext cx="9144001" cy="523220"/>
          </a:xfrm>
          <a:prstGeom prst="rect">
            <a:avLst/>
          </a:prstGeom>
          <a:noFill/>
        </p:spPr>
        <p:txBody>
          <a:bodyPr wrap="square" rtlCol="0">
            <a:spAutoFit/>
          </a:bodyPr>
          <a:lstStyle/>
          <a:p>
            <a:r>
              <a:rPr lang="fr-FR" sz="1400" dirty="0"/>
              <a:t>Les plages de sable blanc et l’eau turquoise de Jardines del Rey sont attirantes, mais la principale attraction de la région se cache sous l’eau : des récifs coralliens qui font la joie des plongeurs des quatre coins du </a:t>
            </a:r>
            <a:r>
              <a:rPr lang="fr-FR" sz="1400" dirty="0" smtClean="0"/>
              <a:t>monde</a:t>
            </a:r>
            <a:endParaRPr lang="fr-FR" sz="1400" dirty="0"/>
          </a:p>
        </p:txBody>
      </p:sp>
    </p:spTree>
    <p:extLst>
      <p:ext uri="{BB962C8B-B14F-4D97-AF65-F5344CB8AC3E}">
        <p14:creationId xmlns:p14="http://schemas.microsoft.com/office/powerpoint/2010/main" val="123137696"/>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0" y="6107690"/>
            <a:ext cx="9144000" cy="523220"/>
          </a:xfrm>
          <a:prstGeom prst="rect">
            <a:avLst/>
          </a:prstGeom>
          <a:noFill/>
        </p:spPr>
        <p:txBody>
          <a:bodyPr wrap="square" rtlCol="0">
            <a:spAutoFit/>
          </a:bodyPr>
          <a:lstStyle/>
          <a:p>
            <a:r>
              <a:rPr lang="fr-FR" sz="1400" dirty="0"/>
              <a:t>Les montagnes couvertes de forêts de pins de la Sierra Cristal comptent plusieurs mines de nickel et leur flore, plus de 100 espèces endémiques</a:t>
            </a:r>
          </a:p>
        </p:txBody>
      </p:sp>
    </p:spTree>
    <p:extLst>
      <p:ext uri="{BB962C8B-B14F-4D97-AF65-F5344CB8AC3E}">
        <p14:creationId xmlns:p14="http://schemas.microsoft.com/office/powerpoint/2010/main" val="2455909654"/>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12357" y="6081117"/>
            <a:ext cx="9144000" cy="523220"/>
          </a:xfrm>
          <a:prstGeom prst="rect">
            <a:avLst/>
          </a:prstGeom>
          <a:noFill/>
        </p:spPr>
        <p:txBody>
          <a:bodyPr wrap="square" rtlCol="0">
            <a:spAutoFit/>
          </a:bodyPr>
          <a:lstStyle/>
          <a:p>
            <a:r>
              <a:rPr lang="fr-FR" sz="1400" dirty="0"/>
              <a:t>La construction d’El Capitolio a été complétée en 1929. Le bâtiment, qui a été le plus élevé de La Havane jusque dans les années 50, a aussi été le siège du gouvernement jusqu’en 1959.</a:t>
            </a:r>
          </a:p>
        </p:txBody>
      </p:sp>
    </p:spTree>
    <p:extLst>
      <p:ext uri="{BB962C8B-B14F-4D97-AF65-F5344CB8AC3E}">
        <p14:creationId xmlns:p14="http://schemas.microsoft.com/office/powerpoint/2010/main" val="3591301606"/>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0" y="6081117"/>
            <a:ext cx="9144000" cy="307777"/>
          </a:xfrm>
          <a:prstGeom prst="rect">
            <a:avLst/>
          </a:prstGeom>
          <a:noFill/>
        </p:spPr>
        <p:txBody>
          <a:bodyPr wrap="square" rtlCol="0">
            <a:spAutoFit/>
          </a:bodyPr>
          <a:lstStyle/>
          <a:p>
            <a:r>
              <a:rPr lang="fr-FR" sz="1400" dirty="0"/>
              <a:t>Río Cauto est le plus long fleuve de Cuba et il se jette dans les magnifiques lagons du golfe de Guacanayabo.</a:t>
            </a:r>
          </a:p>
        </p:txBody>
      </p:sp>
    </p:spTree>
    <p:extLst>
      <p:ext uri="{BB962C8B-B14F-4D97-AF65-F5344CB8AC3E}">
        <p14:creationId xmlns:p14="http://schemas.microsoft.com/office/powerpoint/2010/main" val="112178610"/>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24714" y="6081117"/>
            <a:ext cx="9144000" cy="523220"/>
          </a:xfrm>
          <a:prstGeom prst="rect">
            <a:avLst/>
          </a:prstGeom>
          <a:noFill/>
        </p:spPr>
        <p:txBody>
          <a:bodyPr wrap="square" rtlCol="0">
            <a:spAutoFit/>
          </a:bodyPr>
          <a:lstStyle/>
          <a:p>
            <a:r>
              <a:rPr lang="fr-FR" sz="1400" dirty="0"/>
              <a:t>Le fort Torreón de la Chorrera, qui est situé à l’embouchure du fleuve Almendares, a été construit en 1646. Aujourd’hui, il accueille un restaurant</a:t>
            </a:r>
          </a:p>
        </p:txBody>
      </p:sp>
    </p:spTree>
    <p:extLst>
      <p:ext uri="{BB962C8B-B14F-4D97-AF65-F5344CB8AC3E}">
        <p14:creationId xmlns:p14="http://schemas.microsoft.com/office/powerpoint/2010/main" val="687306019"/>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20300" y="6081117"/>
            <a:ext cx="9144000" cy="523220"/>
          </a:xfrm>
          <a:prstGeom prst="rect">
            <a:avLst/>
          </a:prstGeom>
          <a:noFill/>
        </p:spPr>
        <p:txBody>
          <a:bodyPr wrap="square" rtlCol="0">
            <a:spAutoFit/>
          </a:bodyPr>
          <a:lstStyle/>
          <a:p>
            <a:r>
              <a:rPr lang="fr-FR" sz="1400" dirty="0"/>
              <a:t>La Valle de los Ingenios était l’un des principaux centres de production de sucre aux XVIIIe et XIXe siècles. La région a été déclarée site du patrimoine mondial par l’UNESCO en 1988.</a:t>
            </a:r>
          </a:p>
        </p:txBody>
      </p:sp>
    </p:spTree>
    <p:extLst>
      <p:ext uri="{BB962C8B-B14F-4D97-AF65-F5344CB8AC3E}">
        <p14:creationId xmlns:p14="http://schemas.microsoft.com/office/powerpoint/2010/main" val="2533531914"/>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12357" y="6081117"/>
            <a:ext cx="9144000" cy="523220"/>
          </a:xfrm>
          <a:prstGeom prst="rect">
            <a:avLst/>
          </a:prstGeom>
          <a:noFill/>
        </p:spPr>
        <p:txBody>
          <a:bodyPr wrap="square" rtlCol="0">
            <a:spAutoFit/>
          </a:bodyPr>
          <a:lstStyle/>
          <a:p>
            <a:r>
              <a:rPr lang="fr-FR" sz="1400" dirty="0"/>
              <a:t>Castillo de los Tres Reyes Magos del Morroa a été construit par les Espagnols en 1589 afin de repousser les attaques sur La Havane. </a:t>
            </a:r>
          </a:p>
        </p:txBody>
      </p:sp>
    </p:spTree>
    <p:extLst>
      <p:ext uri="{BB962C8B-B14F-4D97-AF65-F5344CB8AC3E}">
        <p14:creationId xmlns:p14="http://schemas.microsoft.com/office/powerpoint/2010/main" val="4216084890"/>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0" y="6081117"/>
            <a:ext cx="9144000" cy="523220"/>
          </a:xfrm>
          <a:prstGeom prst="rect">
            <a:avLst/>
          </a:prstGeom>
          <a:noFill/>
        </p:spPr>
        <p:txBody>
          <a:bodyPr wrap="square" rtlCol="0">
            <a:spAutoFit/>
          </a:bodyPr>
          <a:lstStyle/>
          <a:p>
            <a:r>
              <a:rPr lang="fr-FR" sz="1400" dirty="0"/>
              <a:t>Le soleil se couche sur la chaussée El Pedraplén, une route panoramique qui mène à la région touristique de Cayo Las Brujas.</a:t>
            </a:r>
          </a:p>
        </p:txBody>
      </p:sp>
    </p:spTree>
    <p:extLst>
      <p:ext uri="{BB962C8B-B14F-4D97-AF65-F5344CB8AC3E}">
        <p14:creationId xmlns:p14="http://schemas.microsoft.com/office/powerpoint/2010/main" val="2960856392"/>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6" y="7055"/>
            <a:ext cx="9144000" cy="6081117"/>
          </a:xfrm>
          <a:prstGeom prst="rect">
            <a:avLst/>
          </a:prstGeom>
        </p:spPr>
      </p:pic>
      <p:sp>
        <p:nvSpPr>
          <p:cNvPr id="3" name="ZoneTexte 2"/>
          <p:cNvSpPr txBox="1"/>
          <p:nvPr/>
        </p:nvSpPr>
        <p:spPr>
          <a:xfrm>
            <a:off x="22633" y="6088172"/>
            <a:ext cx="6041847" cy="307777"/>
          </a:xfrm>
          <a:prstGeom prst="rect">
            <a:avLst/>
          </a:prstGeom>
          <a:noFill/>
        </p:spPr>
        <p:txBody>
          <a:bodyPr wrap="none" rtlCol="0">
            <a:spAutoFit/>
          </a:bodyPr>
          <a:lstStyle/>
          <a:p>
            <a:r>
              <a:rPr lang="fr-FR" sz="1400" dirty="0"/>
              <a:t>La Playa Perla Blanca à Cayo Santa María marie sable blanc et criques rocheuses.</a:t>
            </a:r>
          </a:p>
        </p:txBody>
      </p:sp>
    </p:spTree>
    <p:extLst>
      <p:ext uri="{BB962C8B-B14F-4D97-AF65-F5344CB8AC3E}">
        <p14:creationId xmlns:p14="http://schemas.microsoft.com/office/powerpoint/2010/main" val="1568033711"/>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9" y="0"/>
            <a:ext cx="9144000" cy="6081117"/>
          </a:xfrm>
          <a:prstGeom prst="rect">
            <a:avLst/>
          </a:prstGeom>
        </p:spPr>
      </p:pic>
      <p:sp>
        <p:nvSpPr>
          <p:cNvPr id="3" name="ZoneTexte 2"/>
          <p:cNvSpPr txBox="1"/>
          <p:nvPr/>
        </p:nvSpPr>
        <p:spPr>
          <a:xfrm>
            <a:off x="-18695" y="6081117"/>
            <a:ext cx="9144000" cy="307777"/>
          </a:xfrm>
          <a:prstGeom prst="rect">
            <a:avLst/>
          </a:prstGeom>
          <a:noFill/>
        </p:spPr>
        <p:txBody>
          <a:bodyPr wrap="square" rtlCol="0">
            <a:spAutoFit/>
          </a:bodyPr>
          <a:lstStyle/>
          <a:p>
            <a:r>
              <a:rPr lang="fr-FR" sz="1400" dirty="0"/>
              <a:t>Le littoral de Bahía de Perros est un impressionnant assemblage de couleurs et de textures.</a:t>
            </a:r>
          </a:p>
        </p:txBody>
      </p:sp>
    </p:spTree>
    <p:extLst>
      <p:ext uri="{BB962C8B-B14F-4D97-AF65-F5344CB8AC3E}">
        <p14:creationId xmlns:p14="http://schemas.microsoft.com/office/powerpoint/2010/main" val="1928190789"/>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882"/>
            <a:ext cx="9144000" cy="6081117"/>
          </a:xfrm>
          <a:prstGeom prst="rect">
            <a:avLst/>
          </a:prstGeom>
        </p:spPr>
      </p:pic>
      <p:sp>
        <p:nvSpPr>
          <p:cNvPr id="3" name="ZoneTexte 2"/>
          <p:cNvSpPr txBox="1"/>
          <p:nvPr/>
        </p:nvSpPr>
        <p:spPr>
          <a:xfrm>
            <a:off x="0" y="6104985"/>
            <a:ext cx="9144000" cy="523220"/>
          </a:xfrm>
          <a:prstGeom prst="rect">
            <a:avLst/>
          </a:prstGeom>
          <a:noFill/>
        </p:spPr>
        <p:txBody>
          <a:bodyPr wrap="square" rtlCol="0">
            <a:spAutoFit/>
          </a:bodyPr>
          <a:lstStyle/>
          <a:p>
            <a:r>
              <a:rPr lang="fr-FR" sz="1400" dirty="0"/>
              <a:t>Nichée au pied des montagnes de la Sierra Escambray, la ville coloniale de Trinidad est un site du patrimoine mondial de l’UNESCO depuis 1988.</a:t>
            </a:r>
          </a:p>
        </p:txBody>
      </p:sp>
    </p:spTree>
    <p:extLst>
      <p:ext uri="{BB962C8B-B14F-4D97-AF65-F5344CB8AC3E}">
        <p14:creationId xmlns:p14="http://schemas.microsoft.com/office/powerpoint/2010/main" val="3362167982"/>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57" y="0"/>
            <a:ext cx="9144000" cy="6081117"/>
          </a:xfrm>
          <a:prstGeom prst="rect">
            <a:avLst/>
          </a:prstGeom>
        </p:spPr>
      </p:pic>
      <p:sp>
        <p:nvSpPr>
          <p:cNvPr id="3" name="ZoneTexte 2"/>
          <p:cNvSpPr txBox="1"/>
          <p:nvPr/>
        </p:nvSpPr>
        <p:spPr>
          <a:xfrm>
            <a:off x="3300" y="6100996"/>
            <a:ext cx="9147599" cy="523220"/>
          </a:xfrm>
          <a:prstGeom prst="rect">
            <a:avLst/>
          </a:prstGeom>
          <a:noFill/>
        </p:spPr>
        <p:txBody>
          <a:bodyPr wrap="square" rtlCol="0">
            <a:spAutoFit/>
          </a:bodyPr>
          <a:lstStyle/>
          <a:p>
            <a:r>
              <a:rPr lang="fr-FR" sz="1400" dirty="0"/>
              <a:t>Évidemment, toute bonne ville cubaine a son terrain de baseball. Situé au sud de la ville de </a:t>
            </a:r>
            <a:r>
              <a:rPr lang="fr-FR" sz="1400" dirty="0" smtClean="0"/>
              <a:t>Baracoa</a:t>
            </a:r>
            <a:r>
              <a:rPr lang="fr-FR" sz="1400" dirty="0"/>
              <a:t>, l’Estadio Manuel Fuentes Borges a l’avantage peu commun d’être situé directement sur </a:t>
            </a:r>
            <a:r>
              <a:rPr lang="fr-FR" sz="1400" dirty="0" smtClean="0"/>
              <a:t>la </a:t>
            </a:r>
            <a:r>
              <a:rPr lang="fr-FR" sz="1400" dirty="0"/>
              <a:t>plage. </a:t>
            </a:r>
          </a:p>
        </p:txBody>
      </p:sp>
    </p:spTree>
    <p:extLst>
      <p:ext uri="{BB962C8B-B14F-4D97-AF65-F5344CB8AC3E}">
        <p14:creationId xmlns:p14="http://schemas.microsoft.com/office/powerpoint/2010/main" val="1937140416"/>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21771" y="6081726"/>
            <a:ext cx="9144000" cy="307777"/>
          </a:xfrm>
          <a:prstGeom prst="rect">
            <a:avLst/>
          </a:prstGeom>
          <a:noFill/>
        </p:spPr>
        <p:txBody>
          <a:bodyPr wrap="square" rtlCol="0">
            <a:spAutoFit/>
          </a:bodyPr>
          <a:lstStyle/>
          <a:p>
            <a:r>
              <a:rPr lang="fr-FR" sz="1400" dirty="0"/>
              <a:t>Cette ville tranquille couvre la côte de la baie qui porte son nom, avec l’ancienne ville coloniale à l’est et l’aéroport à l’ouest.</a:t>
            </a:r>
          </a:p>
        </p:txBody>
      </p:sp>
    </p:spTree>
    <p:extLst>
      <p:ext uri="{BB962C8B-B14F-4D97-AF65-F5344CB8AC3E}">
        <p14:creationId xmlns:p14="http://schemas.microsoft.com/office/powerpoint/2010/main" val="3500592369"/>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718"/>
            <a:ext cx="9144000" cy="6081117"/>
          </a:xfrm>
          <a:prstGeom prst="rect">
            <a:avLst/>
          </a:prstGeom>
        </p:spPr>
      </p:pic>
      <p:sp>
        <p:nvSpPr>
          <p:cNvPr id="3" name="ZoneTexte 2"/>
          <p:cNvSpPr txBox="1"/>
          <p:nvPr/>
        </p:nvSpPr>
        <p:spPr>
          <a:xfrm>
            <a:off x="0" y="6115835"/>
            <a:ext cx="9144000" cy="523220"/>
          </a:xfrm>
          <a:prstGeom prst="rect">
            <a:avLst/>
          </a:prstGeom>
          <a:noFill/>
        </p:spPr>
        <p:txBody>
          <a:bodyPr wrap="square" rtlCol="0">
            <a:spAutoFit/>
          </a:bodyPr>
          <a:lstStyle/>
          <a:p>
            <a:r>
              <a:rPr lang="fr-FR" sz="1400" dirty="0"/>
              <a:t>Au cours de ses 80 années d’existence, l’Hotel Nacional de Cuba a accueilli toutes sortes d’invités célèbres, allant de Winston Churchill à Frank Sinatra.</a:t>
            </a:r>
          </a:p>
        </p:txBody>
      </p:sp>
    </p:spTree>
    <p:extLst>
      <p:ext uri="{BB962C8B-B14F-4D97-AF65-F5344CB8AC3E}">
        <p14:creationId xmlns:p14="http://schemas.microsoft.com/office/powerpoint/2010/main" val="2293996845"/>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42" y="0"/>
            <a:ext cx="9144000" cy="6081117"/>
          </a:xfrm>
          <a:prstGeom prst="rect">
            <a:avLst/>
          </a:prstGeom>
        </p:spPr>
      </p:pic>
      <p:sp>
        <p:nvSpPr>
          <p:cNvPr id="3" name="ZoneTexte 2"/>
          <p:cNvSpPr txBox="1"/>
          <p:nvPr/>
        </p:nvSpPr>
        <p:spPr>
          <a:xfrm>
            <a:off x="22513" y="6081117"/>
            <a:ext cx="9121858" cy="307777"/>
          </a:xfrm>
          <a:prstGeom prst="rect">
            <a:avLst/>
          </a:prstGeom>
          <a:noFill/>
        </p:spPr>
        <p:txBody>
          <a:bodyPr wrap="square" rtlCol="0">
            <a:spAutoFit/>
          </a:bodyPr>
          <a:lstStyle/>
          <a:p>
            <a:r>
              <a:rPr lang="fr-FR" sz="1400" dirty="0"/>
              <a:t>La Havane compte trois ports principaux : Marimelena, Guanabacoa et Atarés.</a:t>
            </a:r>
          </a:p>
        </p:txBody>
      </p:sp>
    </p:spTree>
    <p:extLst>
      <p:ext uri="{BB962C8B-B14F-4D97-AF65-F5344CB8AC3E}">
        <p14:creationId xmlns:p14="http://schemas.microsoft.com/office/powerpoint/2010/main" val="615830544"/>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2" y="-14709"/>
            <a:ext cx="9144000" cy="6081117"/>
          </a:xfrm>
          <a:prstGeom prst="rect">
            <a:avLst/>
          </a:prstGeom>
        </p:spPr>
      </p:pic>
      <p:sp>
        <p:nvSpPr>
          <p:cNvPr id="3" name="ZoneTexte 2"/>
          <p:cNvSpPr txBox="1"/>
          <p:nvPr/>
        </p:nvSpPr>
        <p:spPr>
          <a:xfrm>
            <a:off x="-108520" y="6075401"/>
            <a:ext cx="9144000" cy="523220"/>
          </a:xfrm>
          <a:prstGeom prst="rect">
            <a:avLst/>
          </a:prstGeom>
          <a:noFill/>
        </p:spPr>
        <p:txBody>
          <a:bodyPr wrap="square" rtlCol="0">
            <a:spAutoFit/>
          </a:bodyPr>
          <a:lstStyle/>
          <a:p>
            <a:r>
              <a:rPr lang="fr-FR" sz="1400" dirty="0"/>
              <a:t>Construit en 1779, le Castillo del Príncipe est l’une des principales fortifications érigées par les Espagnols pour protéger La Havane des attaques ennemies. </a:t>
            </a:r>
          </a:p>
        </p:txBody>
      </p:sp>
    </p:spTree>
    <p:extLst>
      <p:ext uri="{BB962C8B-B14F-4D97-AF65-F5344CB8AC3E}">
        <p14:creationId xmlns:p14="http://schemas.microsoft.com/office/powerpoint/2010/main" val="1283188701"/>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57" y="0"/>
            <a:ext cx="9144000" cy="6081117"/>
          </a:xfrm>
          <a:prstGeom prst="rect">
            <a:avLst/>
          </a:prstGeom>
        </p:spPr>
      </p:pic>
      <p:sp>
        <p:nvSpPr>
          <p:cNvPr id="3" name="ZoneTexte 2"/>
          <p:cNvSpPr txBox="1"/>
          <p:nvPr/>
        </p:nvSpPr>
        <p:spPr>
          <a:xfrm>
            <a:off x="-24713" y="6081117"/>
            <a:ext cx="9131643" cy="523220"/>
          </a:xfrm>
          <a:prstGeom prst="rect">
            <a:avLst/>
          </a:prstGeom>
          <a:noFill/>
        </p:spPr>
        <p:txBody>
          <a:bodyPr wrap="square" rtlCol="0">
            <a:spAutoFit/>
          </a:bodyPr>
          <a:lstStyle/>
          <a:p>
            <a:r>
              <a:rPr lang="fr-FR" sz="1400" dirty="0"/>
              <a:t>Construit en 1813, le couvent San Francisco de Asís accueille maintenant le Museo Nacional de la Lucha Contra Bandidos. Le clocher est toujours l’une des plus hautes structures à Trinidad. </a:t>
            </a:r>
          </a:p>
        </p:txBody>
      </p:sp>
    </p:spTree>
    <p:extLst>
      <p:ext uri="{BB962C8B-B14F-4D97-AF65-F5344CB8AC3E}">
        <p14:creationId xmlns:p14="http://schemas.microsoft.com/office/powerpoint/2010/main" val="1842322619"/>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504"/>
            <a:ext cx="9144000" cy="6081117"/>
          </a:xfrm>
          <a:prstGeom prst="rect">
            <a:avLst/>
          </a:prstGeom>
        </p:spPr>
      </p:pic>
      <p:sp>
        <p:nvSpPr>
          <p:cNvPr id="3" name="ZoneTexte 2"/>
          <p:cNvSpPr txBox="1"/>
          <p:nvPr/>
        </p:nvSpPr>
        <p:spPr>
          <a:xfrm>
            <a:off x="0" y="6108621"/>
            <a:ext cx="9144000" cy="307777"/>
          </a:xfrm>
          <a:prstGeom prst="rect">
            <a:avLst/>
          </a:prstGeom>
          <a:noFill/>
        </p:spPr>
        <p:txBody>
          <a:bodyPr wrap="square" rtlCol="0">
            <a:spAutoFit/>
          </a:bodyPr>
          <a:lstStyle/>
          <a:p>
            <a:r>
              <a:rPr lang="fr-FR" sz="1400" dirty="0"/>
              <a:t>L’église San Juan Bautista est reconnue pour son autel doré et son clocher néoclassique.</a:t>
            </a:r>
          </a:p>
        </p:txBody>
      </p:sp>
    </p:spTree>
    <p:extLst>
      <p:ext uri="{BB962C8B-B14F-4D97-AF65-F5344CB8AC3E}">
        <p14:creationId xmlns:p14="http://schemas.microsoft.com/office/powerpoint/2010/main" val="217811612"/>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 y="15964"/>
            <a:ext cx="9144000" cy="6081117"/>
          </a:xfrm>
          <a:prstGeom prst="rect">
            <a:avLst/>
          </a:prstGeom>
        </p:spPr>
      </p:pic>
      <p:sp>
        <p:nvSpPr>
          <p:cNvPr id="3" name="ZoneTexte 2"/>
          <p:cNvSpPr txBox="1"/>
          <p:nvPr/>
        </p:nvSpPr>
        <p:spPr>
          <a:xfrm>
            <a:off x="7772" y="6084303"/>
            <a:ext cx="9140114" cy="523220"/>
          </a:xfrm>
          <a:prstGeom prst="rect">
            <a:avLst/>
          </a:prstGeom>
          <a:noFill/>
        </p:spPr>
        <p:txBody>
          <a:bodyPr wrap="square" rtlCol="0">
            <a:spAutoFit/>
          </a:bodyPr>
          <a:lstStyle/>
          <a:p>
            <a:r>
              <a:rPr lang="fr-FR" sz="1400" dirty="0"/>
              <a:t>Les </a:t>
            </a:r>
            <a:r>
              <a:rPr lang="fr-FR" sz="1400" i="1" dirty="0"/>
              <a:t>cayes</a:t>
            </a:r>
            <a:r>
              <a:rPr lang="fr-FR" sz="1400" dirty="0"/>
              <a:t> vierges et pratiquement inaccessibles au nord-est de Cayo Santa María ajoutent à la beauté époustouflante de la région. </a:t>
            </a:r>
          </a:p>
        </p:txBody>
      </p:sp>
    </p:spTree>
    <p:extLst>
      <p:ext uri="{BB962C8B-B14F-4D97-AF65-F5344CB8AC3E}">
        <p14:creationId xmlns:p14="http://schemas.microsoft.com/office/powerpoint/2010/main" val="126764830"/>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778"/>
            <a:ext cx="9144000" cy="6081117"/>
          </a:xfrm>
          <a:prstGeom prst="rect">
            <a:avLst/>
          </a:prstGeom>
        </p:spPr>
      </p:pic>
      <p:sp>
        <p:nvSpPr>
          <p:cNvPr id="3" name="ZoneTexte 2"/>
          <p:cNvSpPr txBox="1"/>
          <p:nvPr/>
        </p:nvSpPr>
        <p:spPr>
          <a:xfrm>
            <a:off x="-12357" y="6088978"/>
            <a:ext cx="9144000" cy="738664"/>
          </a:xfrm>
          <a:prstGeom prst="rect">
            <a:avLst/>
          </a:prstGeom>
          <a:noFill/>
        </p:spPr>
        <p:txBody>
          <a:bodyPr wrap="square" rtlCol="0">
            <a:spAutoFit/>
          </a:bodyPr>
          <a:lstStyle/>
          <a:p>
            <a:r>
              <a:rPr lang="fr-FR" sz="1400" dirty="0"/>
              <a:t>El Morro, d’où on gardait autrefois la ville, a été conçu en 1587 pour protéger la ville des pirates. La construction de la forteresse a pris plus de 100 ans. Aujourd’hui, c’est l’un des principaux monuments de Santiago de Cuba et son point de vue idéal fait la joie des photographes. Il abrite aussi le Museo de Piratería (« musée de la piraterie »).</a:t>
            </a:r>
          </a:p>
        </p:txBody>
      </p:sp>
    </p:spTree>
    <p:extLst>
      <p:ext uri="{BB962C8B-B14F-4D97-AF65-F5344CB8AC3E}">
        <p14:creationId xmlns:p14="http://schemas.microsoft.com/office/powerpoint/2010/main" val="1092115707"/>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081117"/>
          </a:xfrm>
          <a:prstGeom prst="rect">
            <a:avLst/>
          </a:prstGeom>
        </p:spPr>
      </p:pic>
      <p:sp>
        <p:nvSpPr>
          <p:cNvPr id="3" name="ZoneTexte 2"/>
          <p:cNvSpPr txBox="1"/>
          <p:nvPr/>
        </p:nvSpPr>
        <p:spPr>
          <a:xfrm>
            <a:off x="0" y="6081117"/>
            <a:ext cx="9144000" cy="523220"/>
          </a:xfrm>
          <a:prstGeom prst="rect">
            <a:avLst/>
          </a:prstGeom>
          <a:noFill/>
        </p:spPr>
        <p:txBody>
          <a:bodyPr wrap="square" rtlCol="0">
            <a:spAutoFit/>
          </a:bodyPr>
          <a:lstStyle/>
          <a:p>
            <a:r>
              <a:rPr lang="fr-FR" sz="1400" dirty="0"/>
              <a:t>On reconnaît la Catedral de Nuestra Señora de la Candelaria à la statue du Christ qui trône tout en haut de son clocher. La cathédrale est bordée par la verdure du Parque Ignacio Agramonte.</a:t>
            </a:r>
          </a:p>
        </p:txBody>
      </p:sp>
    </p:spTree>
    <p:extLst>
      <p:ext uri="{BB962C8B-B14F-4D97-AF65-F5344CB8AC3E}">
        <p14:creationId xmlns:p14="http://schemas.microsoft.com/office/powerpoint/2010/main" val="4028474293"/>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72" y="0"/>
            <a:ext cx="9144000" cy="6081117"/>
          </a:xfrm>
          <a:prstGeom prst="rect">
            <a:avLst/>
          </a:prstGeom>
        </p:spPr>
      </p:pic>
      <p:sp>
        <p:nvSpPr>
          <p:cNvPr id="3" name="ZoneTexte 2"/>
          <p:cNvSpPr txBox="1"/>
          <p:nvPr/>
        </p:nvSpPr>
        <p:spPr>
          <a:xfrm>
            <a:off x="13672" y="6081117"/>
            <a:ext cx="4868577" cy="307777"/>
          </a:xfrm>
          <a:prstGeom prst="rect">
            <a:avLst/>
          </a:prstGeom>
          <a:noFill/>
        </p:spPr>
        <p:txBody>
          <a:bodyPr wrap="none" rtlCol="0">
            <a:spAutoFit/>
          </a:bodyPr>
          <a:lstStyle/>
          <a:p>
            <a:r>
              <a:rPr lang="fr-FR" sz="1400" dirty="0"/>
              <a:t>La Valle de Viñales sert à plusieurs cultures, dont celle du tabac. </a:t>
            </a:r>
          </a:p>
        </p:txBody>
      </p:sp>
    </p:spTree>
    <p:extLst>
      <p:ext uri="{BB962C8B-B14F-4D97-AF65-F5344CB8AC3E}">
        <p14:creationId xmlns:p14="http://schemas.microsoft.com/office/powerpoint/2010/main" val="3852416111"/>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80" y="-1"/>
            <a:ext cx="9144000" cy="6081117"/>
          </a:xfrm>
          <a:prstGeom prst="rect">
            <a:avLst/>
          </a:prstGeom>
        </p:spPr>
      </p:pic>
      <p:sp>
        <p:nvSpPr>
          <p:cNvPr id="3" name="ZoneTexte 2"/>
          <p:cNvSpPr txBox="1"/>
          <p:nvPr/>
        </p:nvSpPr>
        <p:spPr>
          <a:xfrm>
            <a:off x="8880" y="6081117"/>
            <a:ext cx="9144000" cy="523220"/>
          </a:xfrm>
          <a:prstGeom prst="rect">
            <a:avLst/>
          </a:prstGeom>
          <a:noFill/>
        </p:spPr>
        <p:txBody>
          <a:bodyPr wrap="square" rtlCol="0">
            <a:spAutoFit/>
          </a:bodyPr>
          <a:lstStyle/>
          <a:p>
            <a:r>
              <a:rPr lang="fr-FR" sz="1400" dirty="0"/>
              <a:t>À La Havane, le quartier d’El Vedado, qui est séparé de l’océan Atlantique par la promenade Malecón, accueille plusieurs hôtels, bars et restaurants.</a:t>
            </a:r>
          </a:p>
        </p:txBody>
      </p:sp>
    </p:spTree>
    <p:extLst>
      <p:ext uri="{BB962C8B-B14F-4D97-AF65-F5344CB8AC3E}">
        <p14:creationId xmlns:p14="http://schemas.microsoft.com/office/powerpoint/2010/main" val="3043464318"/>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 y="-11610"/>
            <a:ext cx="9144000" cy="6081117"/>
          </a:xfrm>
          <a:prstGeom prst="rect">
            <a:avLst/>
          </a:prstGeom>
        </p:spPr>
      </p:pic>
      <p:sp>
        <p:nvSpPr>
          <p:cNvPr id="3" name="ZoneTexte 2"/>
          <p:cNvSpPr txBox="1"/>
          <p:nvPr/>
        </p:nvSpPr>
        <p:spPr>
          <a:xfrm>
            <a:off x="0" y="6069507"/>
            <a:ext cx="9144000" cy="307777"/>
          </a:xfrm>
          <a:prstGeom prst="rect">
            <a:avLst/>
          </a:prstGeom>
          <a:noFill/>
        </p:spPr>
        <p:txBody>
          <a:bodyPr wrap="square" rtlCol="0">
            <a:spAutoFit/>
          </a:bodyPr>
          <a:lstStyle/>
          <a:p>
            <a:r>
              <a:rPr lang="fr-FR" sz="1400" dirty="0"/>
              <a:t>Le phare Roncali, qui surplombe le canal du Yucatán, a été construit en 1850 sur le Cabo de san Antonio.</a:t>
            </a:r>
          </a:p>
        </p:txBody>
      </p:sp>
      <p:sp>
        <p:nvSpPr>
          <p:cNvPr id="4" name="ZoneTexte 3"/>
          <p:cNvSpPr txBox="1"/>
          <p:nvPr/>
        </p:nvSpPr>
        <p:spPr>
          <a:xfrm>
            <a:off x="6334216" y="5607842"/>
            <a:ext cx="2816797" cy="46166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fr-FR"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Palatino Linotype" panose="02040502050505030304" pitchFamily="18" charset="0"/>
              </a:rPr>
              <a:t>Création A.Pancho</a:t>
            </a:r>
            <a:endParaRPr lang="fr-FR"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Palatino Linotype" panose="02040502050505030304" pitchFamily="18" charset="0"/>
            </a:endParaRPr>
          </a:p>
        </p:txBody>
      </p:sp>
    </p:spTree>
    <p:extLst>
      <p:ext uri="{BB962C8B-B14F-4D97-AF65-F5344CB8AC3E}">
        <p14:creationId xmlns:p14="http://schemas.microsoft.com/office/powerpoint/2010/main" val="1881750952"/>
      </p:ext>
    </p:extLst>
  </p:cSld>
  <p:clrMapOvr>
    <a:masterClrMapping/>
  </p:clrMapOvr>
  <p:transition spd="slow" advClick="0" advTm="12000">
    <p:wheel spokes="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Imag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5035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p:cNvPr>
          <p:cNvSpPr/>
          <p:nvPr/>
        </p:nvSpPr>
        <p:spPr>
          <a:xfrm>
            <a:off x="1043608" y="4149080"/>
            <a:ext cx="7056784" cy="40011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fontAlgn="auto">
              <a:spcBef>
                <a:spcPts val="0"/>
              </a:spcBef>
              <a:spcAft>
                <a:spcPts val="0"/>
              </a:spcAft>
              <a:defRPr/>
            </a:pPr>
            <a:r>
              <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7" name="Rectangle 6">
            <a:hlinkClick r:id="rId4"/>
          </p:cNvPr>
          <p:cNvSpPr/>
          <p:nvPr/>
        </p:nvSpPr>
        <p:spPr>
          <a:xfrm>
            <a:off x="6350" y="2563163"/>
            <a:ext cx="9144000" cy="769441"/>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hlinkClick r:id="rId4"/>
              </a:rPr>
              <a:t>www.pps-images-photos.com</a:t>
            </a:r>
            <a:endPar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Tree>
    <p:extLst>
      <p:ext uri="{BB962C8B-B14F-4D97-AF65-F5344CB8AC3E}">
        <p14:creationId xmlns:p14="http://schemas.microsoft.com/office/powerpoint/2010/main" val="32367055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par>
                          <p:cTn id="8" fill="hold" nodeType="afterGroup">
                            <p:stCondLst>
                              <p:cond delay="2000"/>
                            </p:stCondLst>
                            <p:childTnLst>
                              <p:par>
                                <p:cTn id="9" presetID="17"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childTnLst>
                                </p:cTn>
                              </p:par>
                            </p:childTnLst>
                          </p:cTn>
                        </p:par>
                        <p:par>
                          <p:cTn id="13" fill="hold" nodeType="afterGroup">
                            <p:stCondLst>
                              <p:cond delay="3000"/>
                            </p:stCondLst>
                            <p:childTnLst>
                              <p:par>
                                <p:cTn id="14" presetID="17" presetClass="entr" presetSubtype="1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TotalTime>
  <Words>874</Words>
  <Application>Microsoft Office PowerPoint</Application>
  <PresentationFormat>Affichage à l'écran (4:3)</PresentationFormat>
  <Paragraphs>41</Paragraphs>
  <Slides>32</Slides>
  <Notes>0</Notes>
  <HiddenSlides>0</HiddenSlides>
  <MMClips>1</MMClips>
  <ScaleCrop>false</ScaleCrop>
  <HeadingPairs>
    <vt:vector size="4" baseType="variant">
      <vt:variant>
        <vt:lpstr>Thème</vt:lpstr>
      </vt:variant>
      <vt:variant>
        <vt:i4>1</vt:i4>
      </vt:variant>
      <vt:variant>
        <vt:lpstr>Titres des diapositives</vt:lpstr>
      </vt:variant>
      <vt:variant>
        <vt:i4>32</vt:i4>
      </vt:variant>
    </vt:vector>
  </HeadingPairs>
  <TitlesOfParts>
    <vt:vector size="33"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Cuba comme vous ne l'avez jamais vue</dc:title>
  <dc:creator>A_Pancho</dc:creator>
  <cp:keywords>195019002014</cp:keywords>
  <cp:lastModifiedBy>A_Pancho</cp:lastModifiedBy>
  <cp:revision>14</cp:revision>
  <dcterms:created xsi:type="dcterms:W3CDTF">2016-03-16T18:23:04Z</dcterms:created>
  <dcterms:modified xsi:type="dcterms:W3CDTF">2016-03-21T11:35:25Z</dcterms:modified>
</cp:coreProperties>
</file>