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7" r:id="rId2"/>
    <p:sldId id="330" r:id="rId3"/>
    <p:sldId id="335" r:id="rId4"/>
    <p:sldId id="333" r:id="rId5"/>
    <p:sldId id="341" r:id="rId6"/>
    <p:sldId id="260" r:id="rId7"/>
    <p:sldId id="346" r:id="rId8"/>
    <p:sldId id="347" r:id="rId9"/>
    <p:sldId id="348" r:id="rId10"/>
    <p:sldId id="349" r:id="rId11"/>
    <p:sldId id="344" r:id="rId12"/>
    <p:sldId id="350" r:id="rId13"/>
    <p:sldId id="351" r:id="rId14"/>
    <p:sldId id="266" r:id="rId15"/>
    <p:sldId id="352" r:id="rId16"/>
    <p:sldId id="356" r:id="rId17"/>
    <p:sldId id="267" r:id="rId18"/>
    <p:sldId id="355" r:id="rId19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DFnIyMYxzixxt208vnfxA==" hashData="St6gLZQksiMSIr/sX04CKoOFMf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F2610"/>
    <a:srgbClr val="000000"/>
    <a:srgbClr val="02060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454" y="-8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FD37C-68B8-401F-961B-710CC61435BF}" type="datetimeFigureOut">
              <a:rPr lang="es-ES" smtClean="0"/>
              <a:pPr/>
              <a:t>29/04/2015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D90D8-97EA-4028-BAED-345C66394B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FD37C-68B8-401F-961B-710CC61435BF}" type="datetimeFigureOut">
              <a:rPr lang="es-ES" smtClean="0"/>
              <a:pPr/>
              <a:t>29/04/2015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D90D8-97EA-4028-BAED-345C66394B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FD37C-68B8-401F-961B-710CC61435BF}" type="datetimeFigureOut">
              <a:rPr lang="es-ES" smtClean="0"/>
              <a:pPr/>
              <a:t>29/04/2015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D90D8-97EA-4028-BAED-345C66394B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FD37C-68B8-401F-961B-710CC61435BF}" type="datetimeFigureOut">
              <a:rPr lang="es-ES" smtClean="0"/>
              <a:pPr/>
              <a:t>29/04/2015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D90D8-97EA-4028-BAED-345C66394B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FD37C-68B8-401F-961B-710CC61435BF}" type="datetimeFigureOut">
              <a:rPr lang="es-ES" smtClean="0"/>
              <a:pPr/>
              <a:t>29/04/2015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D90D8-97EA-4028-BAED-345C66394B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FD37C-68B8-401F-961B-710CC61435BF}" type="datetimeFigureOut">
              <a:rPr lang="es-ES" smtClean="0"/>
              <a:pPr/>
              <a:t>29/04/2015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D90D8-97EA-4028-BAED-345C66394B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FD37C-68B8-401F-961B-710CC61435BF}" type="datetimeFigureOut">
              <a:rPr lang="es-ES" smtClean="0"/>
              <a:pPr/>
              <a:t>29/04/2015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D90D8-97EA-4028-BAED-345C66394B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FD37C-68B8-401F-961B-710CC61435BF}" type="datetimeFigureOut">
              <a:rPr lang="es-ES" smtClean="0"/>
              <a:pPr/>
              <a:t>29/04/2015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D90D8-97EA-4028-BAED-345C66394B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FD37C-68B8-401F-961B-710CC61435BF}" type="datetimeFigureOut">
              <a:rPr lang="es-ES" smtClean="0"/>
              <a:pPr/>
              <a:t>29/04/2015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D90D8-97EA-4028-BAED-345C66394B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FD37C-68B8-401F-961B-710CC61435BF}" type="datetimeFigureOut">
              <a:rPr lang="es-ES" smtClean="0"/>
              <a:pPr/>
              <a:t>29/04/2015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D90D8-97EA-4028-BAED-345C66394B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FD37C-68B8-401F-961B-710CC61435BF}" type="datetimeFigureOut">
              <a:rPr lang="es-ES" smtClean="0"/>
              <a:pPr/>
              <a:t>29/04/2015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D90D8-97EA-4028-BAED-345C66394B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BFD37C-68B8-401F-961B-710CC61435BF}" type="datetimeFigureOut">
              <a:rPr lang="es-ES" smtClean="0"/>
              <a:pPr/>
              <a:t>29/04/2015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DD90D8-97EA-4028-BAED-345C66394B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leuchten-4a5ff88a-ab45-4c62-b1cc-234d7cad90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308570"/>
            <a:ext cx="9144001" cy="5832648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220072" y="843558"/>
            <a:ext cx="3384376" cy="175432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8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lephant" pitchFamily="18" charset="0"/>
              </a:rPr>
              <a:t>Cesaria</a:t>
            </a:r>
            <a:r>
              <a:rPr lang="es-ES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lephant" pitchFamily="18" charset="0"/>
              </a:rPr>
              <a:t> </a:t>
            </a:r>
            <a:r>
              <a:rPr lang="es-ES" sz="28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lephant" pitchFamily="18" charset="0"/>
              </a:rPr>
              <a:t>Evora</a:t>
            </a:r>
            <a:endParaRPr lang="es-ES" sz="28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Elephant" pitchFamily="18" charset="0"/>
            </a:endParaRPr>
          </a:p>
          <a:p>
            <a:r>
              <a:rPr lang="es-ES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lephant" pitchFamily="18" charset="0"/>
              </a:rPr>
              <a:t>           </a:t>
            </a:r>
            <a:r>
              <a:rPr lang="es-ES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lephant" pitchFamily="18" charset="0"/>
              </a:rPr>
              <a:t>&amp;</a:t>
            </a:r>
          </a:p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lephant" pitchFamily="18" charset="0"/>
              </a:rPr>
              <a:t> Pedro Guerra</a:t>
            </a:r>
          </a:p>
          <a:p>
            <a:endParaRPr lang="es-ES" sz="2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Elephant" pitchFamily="18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652120" y="2571750"/>
            <a:ext cx="20519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Tiempo y  Silencio</a:t>
            </a:r>
            <a:endParaRPr lang="es-ES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467544" y="4587974"/>
            <a:ext cx="120898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5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iondi" pitchFamily="2" charset="0"/>
              </a:rPr>
              <a:t>Jagadir </a:t>
            </a:r>
            <a:r>
              <a:rPr lang="es-ES" sz="105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iondi" pitchFamily="2" charset="0"/>
              </a:rPr>
              <a:t>Ppsx</a:t>
            </a:r>
            <a:endParaRPr lang="es-ES" sz="1050" dirty="0">
              <a:latin typeface="Biondi" pitchFamily="2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660232" y="4515966"/>
            <a:ext cx="23255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iondi" pitchFamily="2" charset="0"/>
              </a:rPr>
              <a:t>Automático</a:t>
            </a:r>
            <a:endParaRPr lang="es-ES" dirty="0">
              <a:latin typeface="Biondi" pitchFamily="2" charset="0"/>
            </a:endParaRPr>
          </a:p>
        </p:txBody>
      </p:sp>
    </p:spTree>
  </p:cSld>
  <p:clrMapOvr>
    <a:masterClrMapping/>
  </p:clrMapOvr>
  <p:transition spd="slow" advTm="6000">
    <p:fade/>
    <p:sndAc>
      <p:stSnd>
        <p:snd r:embed="rId2" name="Cesaria Evora   Tiempo y Silenciowmv [Alta calidad]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usblick-17f8e1b1-579c-49ac-9e8f-c89ec0e3f36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64554"/>
            <a:ext cx="9144000" cy="5616624"/>
          </a:xfrm>
          <a:prstGeom prst="rect">
            <a:avLst/>
          </a:prstGeom>
        </p:spPr>
      </p:pic>
      <p:pic>
        <p:nvPicPr>
          <p:cNvPr id="3" name="2 Imagen" descr="auf-und-davon-809e1ebf-6efe-46b6-8ab1-e4e63dc945c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80528" y="-308570"/>
            <a:ext cx="9505055" cy="59766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6 Rectángulo"/>
          <p:cNvSpPr/>
          <p:nvPr/>
        </p:nvSpPr>
        <p:spPr>
          <a:xfrm>
            <a:off x="-324544" y="0"/>
            <a:ext cx="9649072" cy="5524078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schwanensee-904871d0-161e-4e09-8566-ca76ac6b49e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828600" y="-1172666"/>
            <a:ext cx="11017224" cy="7443862"/>
          </a:xfrm>
          <a:prstGeom prst="rect">
            <a:avLst/>
          </a:prstGeom>
        </p:spPr>
      </p:pic>
      <p:pic>
        <p:nvPicPr>
          <p:cNvPr id="9" name="8 Imagen" descr="summertime-4bc17c05-003e-490f-a180-f3f7c8e9ef3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524594"/>
            <a:ext cx="10125864" cy="6120680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0" y="-164554"/>
            <a:ext cx="10260632" cy="56166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 descr="reflexion-der-realitaet-69434097-be15-45f0-a11d-74be966c694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23637" y="-206082"/>
            <a:ext cx="8020363" cy="5349582"/>
          </a:xfrm>
          <a:prstGeom prst="rect">
            <a:avLst/>
          </a:prstGeom>
        </p:spPr>
      </p:pic>
      <p:pic>
        <p:nvPicPr>
          <p:cNvPr id="14" name="13 Imagen" descr="bunter-sommerabend-43e4d995-49e0-4ef0-92b1-6bcabeffb21c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-292957"/>
            <a:ext cx="9144000" cy="5529003"/>
          </a:xfrm>
          <a:prstGeom prst="rect">
            <a:avLst/>
          </a:prstGeom>
        </p:spPr>
      </p:pic>
    </p:spTree>
  </p:cSld>
  <p:clrMapOvr>
    <a:masterClrMapping/>
  </p:clrMapOvr>
  <p:transition spd="slow" advTm="1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0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0"/>
                            </p:stCondLst>
                            <p:childTnLst>
                              <p:par>
                                <p:cTn id="20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21" dur="1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8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0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3000"/>
                            </p:stCondLst>
                            <p:childTnLst>
                              <p:par>
                                <p:cTn id="40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41" dur="1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2" presetID="55" presetClass="exit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uegellandschaft-a3876773-abda-4178-9323-121791fed0b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-zeitalter-der-romantik-5c6a74e6-c253-4658-975d-58d2a2a426f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30805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3000">
                <a:schemeClr val="bg2">
                  <a:lumMod val="25000"/>
                </a:schemeClr>
              </a:gs>
              <a:gs pos="21001">
                <a:schemeClr val="bg2">
                  <a:lumMod val="50000"/>
                </a:schemeClr>
              </a:gs>
              <a:gs pos="63000">
                <a:schemeClr val="bg2">
                  <a:lumMod val="25000"/>
                </a:schemeClr>
              </a:gs>
              <a:gs pos="59000">
                <a:srgbClr val="1F2610"/>
              </a:gs>
              <a:gs pos="69000">
                <a:srgbClr val="000000"/>
              </a:gs>
              <a:gs pos="82001">
                <a:srgbClr val="02060A"/>
              </a:gs>
              <a:gs pos="100000">
                <a:schemeClr val="bg2">
                  <a:lumMod val="1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5" name="4 Imagen" descr="eyes-85925c0f-8574-4eda-829d-83d340063c0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2000" y="34290"/>
            <a:ext cx="7620000" cy="50749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6 Imagen" descr="durchblick-a39ce77b-6912-44c5-9264-bfbdadde440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5576" y="-56515"/>
            <a:ext cx="7848872" cy="52273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8 Imagen" descr="regentage-61999615-5a68-4f2a-97f2-51288ab0eddd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524593"/>
            <a:ext cx="9144000" cy="6048672"/>
          </a:xfrm>
          <a:prstGeom prst="rect">
            <a:avLst/>
          </a:prstGeom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500"/>
                            </p:stCondLst>
                            <p:childTnLst>
                              <p:par>
                                <p:cTn id="14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5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" presetID="55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500"/>
                            </p:stCondLst>
                            <p:childTnLst>
                              <p:par>
                                <p:cTn id="27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28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25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e-elfe-ce991fee-3d61-4ea0-b9fa-a65533d663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8520" y="0"/>
            <a:ext cx="925252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uf-achse-57c8d1b6-e530-42ef-9c85-ab2a545ab7d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2340768" y="-1604714"/>
            <a:ext cx="11593288" cy="727280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ein-neuer-tag-56801270-2ac7-4f00-8c6a-5b1a0e030ce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08520" y="-308570"/>
            <a:ext cx="9252520" cy="5688632"/>
          </a:xfrm>
          <a:prstGeom prst="rect">
            <a:avLst/>
          </a:prstGeom>
        </p:spPr>
      </p:pic>
    </p:spTree>
  </p:cSld>
  <p:clrMapOvr>
    <a:masterClrMapping/>
  </p:clrMapOvr>
  <p:transition spd="slow" advTm="1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1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55" presetClass="exit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enedig-memorie-dd13a58f-68e2-41ba-b241-c820f650cd2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36561"/>
            <a:ext cx="9144000" cy="5388882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urueck-zu-den-fuenfziger-8f6a64f8-43b1-4319-915c-9b55d2dd2ba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8854" y="0"/>
            <a:ext cx="7766292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85000"/>
              </a:schemeClr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r-lokfuehrer-ec9c0c60-feb0-43de-93c5-6f1234c040a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236046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lebenswege-f3998f07-8412-4a4d-b00e-5e9c48674de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1" cy="5668094"/>
          </a:xfrm>
          <a:prstGeom prst="rect">
            <a:avLst/>
          </a:prstGeom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terrazza-mascagni-ebce9a92-c46f-4749-a028-5858db1fa4e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148234"/>
          </a:xfrm>
          <a:prstGeom prst="rect">
            <a:avLst/>
          </a:prstGeom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r-regen-kommt-057248e5-d181-48ab-96f4-e58dc4159b6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36562"/>
            <a:ext cx="9144000" cy="576064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assage-acf014f2-9608-46c3-bb1c-1b9eeae2c2b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668610"/>
            <a:ext cx="9144000" cy="6048672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ders-sehen-e370c4b2-6ea5-4423-8c19-3f30377d47b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-236562"/>
            <a:ext cx="9144000" cy="54726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ol-05e368fa-aafe-442a-93e1-463d84d2141c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-92546"/>
            <a:ext cx="9144000" cy="55446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lack-1a57856f-7c2b-4c09-93b3-7f19b4a1a86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0" y="34290"/>
            <a:ext cx="7620000" cy="507492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in-neuer-tag-56801270-2ac7-4f00-8c6a-5b1a0e030ce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089904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95000"/>
              </a:schemeClr>
            </a:gs>
            <a:gs pos="13000">
              <a:srgbClr val="5F5F5F"/>
            </a:gs>
            <a:gs pos="21001">
              <a:srgbClr val="5F5F5F"/>
            </a:gs>
            <a:gs pos="63000">
              <a:schemeClr val="accent3">
                <a:lumMod val="50000"/>
              </a:schemeClr>
            </a:gs>
            <a:gs pos="67000">
              <a:srgbClr val="B2B2B2"/>
            </a:gs>
            <a:gs pos="69000">
              <a:schemeClr val="bg2">
                <a:lumMod val="10000"/>
              </a:schemeClr>
            </a:gs>
            <a:gs pos="82001">
              <a:srgbClr val="1F2610"/>
            </a:gs>
            <a:gs pos="100000">
              <a:srgbClr val="1F261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rete-a3921dc5-9e5e-4b73-8c88-5640cf54447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483518"/>
            <a:ext cx="9144000" cy="39604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iller-herbstmorgen-9593f8d7-e375-438e-8c9a-c3a898c1f89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268760" y="-1892746"/>
            <a:ext cx="11737304" cy="7444452"/>
          </a:xfrm>
          <a:prstGeom prst="rect">
            <a:avLst/>
          </a:prstGeom>
        </p:spPr>
      </p:pic>
      <p:pic>
        <p:nvPicPr>
          <p:cNvPr id="3" name="2 Imagen" descr="zwischen-loewe-und-leuchtturm-92312261-a626-4c21-a172-a87908e86e3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52535" y="-1244674"/>
            <a:ext cx="9396536" cy="6768752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6516216" y="4299942"/>
            <a:ext cx="2617516" cy="2539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es-ES" sz="105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iondi" pitchFamily="2" charset="0"/>
              </a:rPr>
              <a:t>Jagadir 2109@ono.com</a:t>
            </a:r>
            <a:endParaRPr lang="es-ES" sz="105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Biondi" pitchFamily="2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1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55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Cesaria Evora  &amp;  Tiempo y Silenci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Cesaria Evora  &amp;  Tiempo y Silencio</Template>
  <TotalTime>10</TotalTime>
  <Words>15</Words>
  <Application>Microsoft Office PowerPoint</Application>
  <PresentationFormat>Presentación en pantalla (16:9)</PresentationFormat>
  <Paragraphs>7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19" baseType="lpstr">
      <vt:lpstr>Cesaria Evora  &amp;  Tiempo y Silencio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Company>Windows XP Titan Ultimate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Antonio</dc:creator>
  <cp:lastModifiedBy>Jose Antonio</cp:lastModifiedBy>
  <cp:revision>1</cp:revision>
  <dcterms:created xsi:type="dcterms:W3CDTF">2015-04-29T14:36:10Z</dcterms:created>
  <dcterms:modified xsi:type="dcterms:W3CDTF">2015-04-29T14:47:01Z</dcterms:modified>
</cp:coreProperties>
</file>