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75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10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79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365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27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909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05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86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22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01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94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7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26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2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62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60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7DD2D91-89C2-2645-B0FC-5E384DB355F1}" type="datetimeFigureOut">
              <a:rPr lang="fr-FR" smtClean="0"/>
              <a:t>20/07/2017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7145FBC-94AE-CA4C-9922-2390D6D93E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21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799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Structure d’accueil</a:t>
            </a:r>
            <a:br>
              <a:rPr lang="fr-FR" dirty="0" smtClean="0"/>
            </a:br>
            <a:r>
              <a:rPr lang="fr-FR" dirty="0" smtClean="0"/>
              <a:t>Le Phénix</a:t>
            </a:r>
            <a:endParaRPr lang="fr-FR" dirty="0"/>
          </a:p>
        </p:txBody>
      </p:sp>
      <p:pic>
        <p:nvPicPr>
          <p:cNvPr id="4" name="Image 3" descr="detail_Parc ChÃ¢tel1 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13" y="1625570"/>
            <a:ext cx="4869174" cy="36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2633" y="802126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Offrir aux parents de ma région, ce que je n’ai pas su trouver.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6869" y="2296377"/>
            <a:ext cx="8229600" cy="4864245"/>
          </a:xfrm>
        </p:spPr>
        <p:txBody>
          <a:bodyPr>
            <a:normAutofit/>
          </a:bodyPr>
          <a:lstStyle/>
          <a:p>
            <a:r>
              <a:rPr lang="fr-FR" dirty="0" smtClean="0"/>
              <a:t>Horaire en continu 7h-18h30, selon les besoins de votre travail. Ouvert du lundi au vendredi.</a:t>
            </a:r>
          </a:p>
          <a:p>
            <a:r>
              <a:rPr lang="fr-FR" dirty="0" smtClean="0"/>
              <a:t>Découverte de l’anglais au travers de jeu et de comptines. (</a:t>
            </a:r>
            <a:r>
              <a:rPr lang="fr-FR" sz="1900" dirty="0" smtClean="0"/>
              <a:t>je l’avais écrit juste :p</a:t>
            </a:r>
            <a:r>
              <a:rPr lang="fr-FR" dirty="0" smtClean="0"/>
              <a:t>)</a:t>
            </a:r>
          </a:p>
          <a:p>
            <a:r>
              <a:rPr lang="fr-FR" dirty="0" smtClean="0"/>
              <a:t>Une encadrement professionnel et dynamique.</a:t>
            </a:r>
          </a:p>
          <a:p>
            <a:r>
              <a:rPr lang="fr-FR" dirty="0" smtClean="0"/>
              <a:t>Un lieu propice et calme pour accueillir vos enfants, à 15m de l’arrêt du bus scolaire, dans une zone 30, dans un village avec une place de jeu.</a:t>
            </a:r>
          </a:p>
          <a:p>
            <a:r>
              <a:rPr lang="fr-FR" dirty="0" smtClean="0"/>
              <a:t>Possibilité d’aller chercher votre enfant s’il manque le bus.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274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Journée type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2632" y="2568512"/>
            <a:ext cx="6798736" cy="3444997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7-8h accueil des enfants et jeu libre dans la salle commune.</a:t>
            </a:r>
          </a:p>
          <a:p>
            <a:r>
              <a:rPr lang="fr-FR" dirty="0" smtClean="0"/>
              <a:t>8h dépôt à l’arrêt de bus des enfants scolarisé.</a:t>
            </a:r>
          </a:p>
          <a:p>
            <a:r>
              <a:rPr lang="fr-FR" dirty="0" smtClean="0"/>
              <a:t>8h-10h activité dehors, jeu des couleurs (</a:t>
            </a:r>
            <a:r>
              <a:rPr lang="fr-FR" dirty="0" err="1" smtClean="0"/>
              <a:t>ang-fr</a:t>
            </a:r>
            <a:r>
              <a:rPr lang="fr-FR" dirty="0" smtClean="0"/>
              <a:t>). Mouchoirs, jouer sur les installations toboggans, balançoires.</a:t>
            </a:r>
          </a:p>
          <a:p>
            <a:r>
              <a:rPr lang="fr-FR" dirty="0" smtClean="0"/>
              <a:t>10h petite collation, fruits, compote. Ou préparation par les enfants de leurs assiette.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10h30-12h activité libre pour les enfants.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8" y="4515530"/>
            <a:ext cx="1476728" cy="8315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44" y="4515529"/>
            <a:ext cx="1255671" cy="8315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15530"/>
            <a:ext cx="1255669" cy="8315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54" y="4515529"/>
            <a:ext cx="1248561" cy="82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95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5691" y="1332411"/>
            <a:ext cx="7437120" cy="4462825"/>
          </a:xfrm>
        </p:spPr>
        <p:txBody>
          <a:bodyPr>
            <a:normAutofit/>
          </a:bodyPr>
          <a:lstStyle/>
          <a:p>
            <a:r>
              <a:rPr lang="fr-CH" dirty="0" smtClean="0"/>
              <a:t>12h Récupérer les enfants à l’arrêt de bus.</a:t>
            </a:r>
          </a:p>
          <a:p>
            <a:r>
              <a:rPr lang="fr-CH" dirty="0" smtClean="0"/>
              <a:t>12-13h Repas livré par …. (à définir)</a:t>
            </a:r>
          </a:p>
          <a:p>
            <a:r>
              <a:rPr lang="fr-CH" dirty="0" smtClean="0"/>
              <a:t>13h Dépôt au bus si besoin.</a:t>
            </a:r>
          </a:p>
          <a:p>
            <a:r>
              <a:rPr lang="fr-CH" dirty="0" smtClean="0"/>
              <a:t>13-14h Activité comptines et petites danses.</a:t>
            </a:r>
          </a:p>
          <a:p>
            <a:r>
              <a:rPr lang="fr-CH" dirty="0" smtClean="0"/>
              <a:t>14-15h30 Activité peinture.</a:t>
            </a:r>
          </a:p>
          <a:p>
            <a:r>
              <a:rPr lang="fr-CH" dirty="0" smtClean="0"/>
              <a:t>15h30-16h Gouté.</a:t>
            </a:r>
          </a:p>
          <a:p>
            <a:r>
              <a:rPr lang="fr-CH" dirty="0" smtClean="0"/>
              <a:t>Dès 16h, un peu libre jusqu’au retour des parents.</a:t>
            </a:r>
          </a:p>
          <a:p>
            <a:r>
              <a:rPr lang="fr-CH" dirty="0" smtClean="0"/>
              <a:t>18h30 Fin de la journée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6632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Crownfounding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35.- un gâteau offert à l’anniversaire de votre enfant ou d’un enfant de votre choix.</a:t>
            </a:r>
          </a:p>
          <a:p>
            <a:endParaRPr lang="fr-CH" dirty="0" smtClean="0"/>
          </a:p>
          <a:p>
            <a:endParaRPr lang="fr-CH" dirty="0" smtClean="0"/>
          </a:p>
          <a:p>
            <a:r>
              <a:rPr lang="fr-CH" dirty="0" smtClean="0"/>
              <a:t>50.- une journée de garde offerte.</a:t>
            </a:r>
          </a:p>
          <a:p>
            <a:r>
              <a:rPr lang="fr-CH" dirty="0" smtClean="0"/>
              <a:t>200.- une semaine de garde offerte.</a:t>
            </a:r>
          </a:p>
          <a:p>
            <a:r>
              <a:rPr lang="fr-CH" dirty="0" smtClean="0"/>
              <a:t>Xx.- A vos suggestions 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6" y="3266681"/>
            <a:ext cx="2165284" cy="12179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74" y="3238818"/>
            <a:ext cx="1920590" cy="12803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70" y="3215779"/>
            <a:ext cx="2203167" cy="12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3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mtClean="0"/>
              <a:t>L’univers </a:t>
            </a:r>
            <a:r>
              <a:rPr lang="fr-CH" dirty="0" smtClean="0"/>
              <a:t>dans lequel votre enfant va évoluer.</a:t>
            </a:r>
            <a:endParaRPr lang="fr-CH" dirty="0"/>
          </a:p>
        </p:txBody>
      </p:sp>
      <p:pic>
        <p:nvPicPr>
          <p:cNvPr id="4" name="Hello! 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475" y="2490788"/>
            <a:ext cx="6122988" cy="3444875"/>
          </a:xfrm>
        </p:spPr>
      </p:pic>
    </p:spTree>
    <p:extLst>
      <p:ext uri="{BB962C8B-B14F-4D97-AF65-F5344CB8AC3E}">
        <p14:creationId xmlns:p14="http://schemas.microsoft.com/office/powerpoint/2010/main" val="3257788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qu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262</TotalTime>
  <Words>272</Words>
  <Application>Microsoft Office PowerPoint</Application>
  <PresentationFormat>Affichage à l'écran (4:3)</PresentationFormat>
  <Paragraphs>31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9" baseType="lpstr">
      <vt:lpstr>Arial</vt:lpstr>
      <vt:lpstr>Garamond</vt:lpstr>
      <vt:lpstr>Organique</vt:lpstr>
      <vt:lpstr>Structure d’accueil Le Phénix</vt:lpstr>
      <vt:lpstr>Offrir aux parents de ma région, ce que je n’ai pas su trouver.</vt:lpstr>
      <vt:lpstr>Journée type </vt:lpstr>
      <vt:lpstr>Présentation PowerPoint</vt:lpstr>
      <vt:lpstr>Crownfounding</vt:lpstr>
      <vt:lpstr>L’univers dans lequel votre enfant va évoluer.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d’accueil Le Phénix</dc:title>
  <dc:creator>Nadia Ammar</dc:creator>
  <cp:lastModifiedBy>Utilisateur Windows</cp:lastModifiedBy>
  <cp:revision>15</cp:revision>
  <dcterms:created xsi:type="dcterms:W3CDTF">2017-07-20T09:36:15Z</dcterms:created>
  <dcterms:modified xsi:type="dcterms:W3CDTF">2017-07-20T18:00:54Z</dcterms:modified>
</cp:coreProperties>
</file>