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9" r:id="rId6"/>
    <p:sldId id="258" r:id="rId7"/>
    <p:sldId id="264" r:id="rId8"/>
    <p:sldId id="268" r:id="rId9"/>
    <p:sldId id="269" r:id="rId10"/>
    <p:sldId id="265" r:id="rId11"/>
    <p:sldId id="270" r:id="rId12"/>
    <p:sldId id="271" r:id="rId13"/>
    <p:sldId id="272" r:id="rId14"/>
    <p:sldId id="274" r:id="rId15"/>
    <p:sldId id="275" r:id="rId16"/>
    <p:sldId id="273" r:id="rId17"/>
    <p:sldId id="276" r:id="rId18"/>
    <p:sldId id="266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D982122-D1AA-47E5-81E6-892EA63C7C00}">
          <p14:sldIdLst>
            <p14:sldId id="256"/>
            <p14:sldId id="257"/>
          </p14:sldIdLst>
        </p14:section>
        <p14:section name="Section sans titre" id="{EC36CC74-9AB6-49DA-BC52-B82A0136D403}">
          <p14:sldIdLst>
            <p14:sldId id="260"/>
            <p14:sldId id="259"/>
            <p14:sldId id="258"/>
            <p14:sldId id="264"/>
            <p14:sldId id="268"/>
            <p14:sldId id="269"/>
            <p14:sldId id="265"/>
            <p14:sldId id="270"/>
            <p14:sldId id="271"/>
            <p14:sldId id="272"/>
            <p14:sldId id="274"/>
            <p14:sldId id="275"/>
            <p14:sldId id="273"/>
            <p14:sldId id="276"/>
            <p14:sldId id="26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6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13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9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0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4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3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0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57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3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62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42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2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84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27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7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26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E4CB-4DA5-4A7A-860E-8E71AA14896C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A62-C07B-4890-B092-A8C2041A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E4CB-4DA5-4A7A-860E-8E71AA14896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A62-C07B-4890-B092-A8C2041AA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1.jpeg"/><Relationship Id="rId11" Type="http://schemas.openxmlformats.org/officeDocument/2006/relationships/image" Target="../media/image30.jpeg"/><Relationship Id="rId5" Type="http://schemas.openxmlformats.org/officeDocument/2006/relationships/image" Target="../media/image20.jpeg"/><Relationship Id="rId10" Type="http://schemas.openxmlformats.org/officeDocument/2006/relationships/image" Target="../media/image29.jpeg"/><Relationship Id="rId4" Type="http://schemas.openxmlformats.org/officeDocument/2006/relationships/image" Target="../media/image19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jpeg"/><Relationship Id="rId11" Type="http://schemas.openxmlformats.org/officeDocument/2006/relationships/image" Target="../media/image34.jpeg"/><Relationship Id="rId5" Type="http://schemas.openxmlformats.org/officeDocument/2006/relationships/image" Target="../media/image24.jpeg"/><Relationship Id="rId10" Type="http://schemas.openxmlformats.org/officeDocument/2006/relationships/image" Target="../media/image33.jpeg"/><Relationship Id="rId4" Type="http://schemas.openxmlformats.org/officeDocument/2006/relationships/image" Target="../media/image23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6.jpeg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9776" y="1340768"/>
            <a:ext cx="9068544" cy="1470025"/>
          </a:xfrm>
        </p:spPr>
        <p:txBody>
          <a:bodyPr>
            <a:normAutofit/>
          </a:bodyPr>
          <a:lstStyle/>
          <a:p>
            <a:r>
              <a:rPr lang="fr-FR" err="1" smtClean="0">
                <a:latin typeface="AcadNusx" pitchFamily="2" charset="0"/>
              </a:rPr>
              <a:t>Ggitaris</a:t>
            </a:r>
            <a:r>
              <a:rPr lang="fr-FR" smtClean="0">
                <a:latin typeface="AcadNusx" pitchFamily="2" charset="0"/>
              </a:rPr>
              <a:t> </a:t>
            </a:r>
            <a:r>
              <a:rPr lang="fr-FR" err="1" smtClean="0">
                <a:latin typeface="AcadNusx" pitchFamily="2" charset="0"/>
              </a:rPr>
              <a:t>gakveTili</a:t>
            </a:r>
            <a:r>
              <a:rPr lang="fr-FR" smtClean="0">
                <a:latin typeface="AcadNusx" pitchFamily="2" charset="0"/>
              </a:rPr>
              <a:t> </a:t>
            </a:r>
            <a:r>
              <a:rPr lang="fr-FR" err="1" smtClean="0">
                <a:latin typeface="AcadNusx" pitchFamily="2" charset="0"/>
              </a:rPr>
              <a:t>damwyebTaTvis</a:t>
            </a:r>
            <a:endParaRPr lang="fr-FR">
              <a:latin typeface="AcadNusx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19622"/>
            <a:ext cx="4956043" cy="27877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96136" y="61535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atin typeface="Aharoni" panose="02010803020104030203" pitchFamily="2" charset="-79"/>
                <a:cs typeface="Aharoni" panose="02010803020104030203" pitchFamily="2" charset="-79"/>
              </a:rPr>
              <a:t>Daukari Gitara</a:t>
            </a:r>
            <a:endParaRPr lang="fr-FR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3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4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marcxena xeli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39752" y="172059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maJori 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72117"/>
            <a:ext cx="2568098" cy="32809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8" y="2772118"/>
            <a:ext cx="2437299" cy="32809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75656" y="2173506"/>
            <a:ext cx="271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AcadNusx" pitchFamily="2" charset="0"/>
              </a:rPr>
              <a:t>Mmxiaruli akordebi</a:t>
            </a:r>
            <a:endParaRPr lang="fr-FR" b="1">
              <a:latin typeface="AcadNusx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92080" y="2200471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AcadNusx" pitchFamily="2" charset="0"/>
              </a:rPr>
              <a:t>sevdiani akordebi</a:t>
            </a:r>
            <a:endParaRPr lang="fr-FR" b="1">
              <a:latin typeface="AcadNusx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15057" y="1700808"/>
            <a:ext cx="1647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minori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5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4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marcxena xeli</a:t>
            </a:r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38133"/>
              </p:ext>
            </p:extLst>
          </p:nvPr>
        </p:nvGraphicFramePr>
        <p:xfrm>
          <a:off x="1691680" y="249289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>
                          <a:latin typeface="AcadNusx" pitchFamily="2" charset="0"/>
                        </a:rPr>
                        <a:t>maJori</a:t>
                      </a:r>
                      <a:endParaRPr lang="fr-FR">
                        <a:latin typeface="AcadNusx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>
                          <a:latin typeface="AcadNusx" pitchFamily="2" charset="0"/>
                        </a:rPr>
                        <a:t>minori</a:t>
                      </a:r>
                      <a:endParaRPr lang="fr-FR">
                        <a:latin typeface="AcadNusx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C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Cm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E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Em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G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Gm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B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Bm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419872" y="161552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maJori da minori 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33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4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marcxena xeli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39752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Aakordebi romlebic unda icode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17" y="1899924"/>
            <a:ext cx="1379936" cy="19388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0" y="1925646"/>
            <a:ext cx="1380719" cy="19399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8041"/>
            <a:ext cx="1374046" cy="19305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73" y="1898041"/>
            <a:ext cx="1379937" cy="19388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6" y="4387857"/>
            <a:ext cx="1379974" cy="19388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73" y="4398167"/>
            <a:ext cx="1379937" cy="19388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17" y="4387858"/>
            <a:ext cx="1385346" cy="19464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0" y="4396919"/>
            <a:ext cx="1375296" cy="19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4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marcxena xeli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39752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Aakordebi romlebic unda icode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48" y="1916832"/>
            <a:ext cx="1379936" cy="19388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03" y="1915732"/>
            <a:ext cx="1380719" cy="19399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2" y="1916832"/>
            <a:ext cx="1379936" cy="19388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29" y="1916832"/>
            <a:ext cx="1379937" cy="19388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8" y="4015719"/>
            <a:ext cx="1958785" cy="26117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06" y="4015719"/>
            <a:ext cx="1958785" cy="26117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15719"/>
            <a:ext cx="1958784" cy="26117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15719"/>
            <a:ext cx="1958784" cy="26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4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marcxena xeli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39752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Aakordebi romlebic unda icode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" y="1890103"/>
            <a:ext cx="1385345" cy="19464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81" y="1890103"/>
            <a:ext cx="1385345" cy="1946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44" y="1890103"/>
            <a:ext cx="1385346" cy="19464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87" y="1904222"/>
            <a:ext cx="1375296" cy="19322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" y="4024956"/>
            <a:ext cx="1958784" cy="26117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2" y="4028079"/>
            <a:ext cx="1958784" cy="26117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96" y="4031202"/>
            <a:ext cx="1956442" cy="26085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24955"/>
            <a:ext cx="1961126" cy="2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5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marjvena xeli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31840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Hharmonia - melodia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23488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AcadNusx" pitchFamily="2" charset="0"/>
              </a:rPr>
              <a:t>harmonia</a:t>
            </a:r>
            <a:r>
              <a:rPr lang="fr-FR" smtClean="0">
                <a:solidFill>
                  <a:schemeClr val="accent2"/>
                </a:solidFill>
                <a:latin typeface="AcadNusx" pitchFamily="2" charset="0"/>
              </a:rPr>
              <a:t> </a:t>
            </a:r>
            <a:r>
              <a:rPr lang="fr-FR" smtClean="0">
                <a:latin typeface="AcadNusx" pitchFamily="2" charset="0"/>
              </a:rPr>
              <a:t>: ramdenime notze  	   ukrav erTdroulad</a:t>
            </a:r>
            <a:endParaRPr lang="fr-FR">
              <a:latin typeface="AcadNusx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359" y="42398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accent2"/>
                </a:solidFill>
                <a:latin typeface="AcadNusx" pitchFamily="2" charset="0"/>
              </a:rPr>
              <a:t>melodia</a:t>
            </a:r>
            <a:r>
              <a:rPr lang="fr-FR" smtClean="0">
                <a:latin typeface="AcadNusx" pitchFamily="2" charset="0"/>
              </a:rPr>
              <a:t>: notebs </a:t>
            </a:r>
            <a:r>
              <a:rPr lang="fr-FR">
                <a:latin typeface="AcadNusx" pitchFamily="2" charset="0"/>
              </a:rPr>
              <a:t>ukrav </a:t>
            </a:r>
            <a:r>
              <a:rPr lang="fr-FR" smtClean="0">
                <a:latin typeface="AcadNusx" pitchFamily="2" charset="0"/>
              </a:rPr>
              <a:t>cal-calke</a:t>
            </a:r>
            <a:endParaRPr lang="fr-FR">
              <a:latin typeface="AcadNusx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58" y="2085199"/>
            <a:ext cx="1678710" cy="922534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4788024" y="2420888"/>
            <a:ext cx="864096" cy="25115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788024" y="4332178"/>
            <a:ext cx="864096" cy="25115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4858"/>
            <a:ext cx="1761690" cy="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5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marjvena xeli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61556" y="11967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Ddakvris saxeobebi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2362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B050"/>
                </a:solidFill>
                <a:latin typeface="AcadNusx" pitchFamily="2" charset="0"/>
              </a:rPr>
              <a:t>ritmi</a:t>
            </a:r>
            <a:endParaRPr lang="fr-FR">
              <a:solidFill>
                <a:srgbClr val="00B050"/>
              </a:solidFill>
              <a:latin typeface="AcadNusx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07904" y="22334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B050"/>
                </a:solidFill>
                <a:latin typeface="AcadNusx" pitchFamily="2" charset="0"/>
              </a:rPr>
              <a:t>arpejio</a:t>
            </a:r>
            <a:endParaRPr lang="fr-FR">
              <a:solidFill>
                <a:srgbClr val="00B050"/>
              </a:solidFill>
              <a:latin typeface="AcadNusx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61137" y="22334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B050"/>
                </a:solidFill>
                <a:latin typeface="AcadNusx" pitchFamily="2" charset="0"/>
              </a:rPr>
              <a:t>solo</a:t>
            </a:r>
            <a:endParaRPr lang="fr-FR">
              <a:solidFill>
                <a:srgbClr val="00B050"/>
              </a:solidFill>
              <a:latin typeface="AcadNusx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9" y="2972569"/>
            <a:ext cx="1661110" cy="9128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72569"/>
            <a:ext cx="1767207" cy="9128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4149080"/>
            <a:ext cx="1767207" cy="9128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58" y="2972569"/>
            <a:ext cx="2674685" cy="9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9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25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6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pirveli simRera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62311"/>
            <a:ext cx="5472608" cy="38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9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9776" y="1340768"/>
            <a:ext cx="9068544" cy="1470025"/>
          </a:xfrm>
        </p:spPr>
        <p:txBody>
          <a:bodyPr>
            <a:normAutofit/>
          </a:bodyPr>
          <a:lstStyle/>
          <a:p>
            <a:r>
              <a:rPr lang="fr-FR" err="1" smtClean="0">
                <a:latin typeface="AcadNusx" pitchFamily="2" charset="0"/>
              </a:rPr>
              <a:t>Ggitaris</a:t>
            </a:r>
            <a:r>
              <a:rPr lang="fr-FR" smtClean="0">
                <a:latin typeface="AcadNusx" pitchFamily="2" charset="0"/>
              </a:rPr>
              <a:t> </a:t>
            </a:r>
            <a:r>
              <a:rPr lang="fr-FR" err="1" smtClean="0">
                <a:latin typeface="AcadNusx" pitchFamily="2" charset="0"/>
              </a:rPr>
              <a:t>gakveTili</a:t>
            </a:r>
            <a:r>
              <a:rPr lang="fr-FR" smtClean="0">
                <a:latin typeface="AcadNusx" pitchFamily="2" charset="0"/>
              </a:rPr>
              <a:t> </a:t>
            </a:r>
            <a:r>
              <a:rPr lang="fr-FR" err="1" smtClean="0">
                <a:latin typeface="AcadNusx" pitchFamily="2" charset="0"/>
              </a:rPr>
              <a:t>damwyebTaTvis</a:t>
            </a:r>
            <a:endParaRPr lang="fr-FR">
              <a:latin typeface="AcadNusx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19622"/>
            <a:ext cx="4956043" cy="27877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96136" y="61535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Daukari Gitara</a:t>
            </a:r>
            <a:endParaRPr lang="fr-FR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4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3549" y="1988840"/>
            <a:ext cx="3549080" cy="1143000"/>
          </a:xfrm>
        </p:spPr>
        <p:txBody>
          <a:bodyPr>
            <a:normAutofit/>
          </a:bodyPr>
          <a:lstStyle/>
          <a:p>
            <a:r>
              <a:rPr lang="fr-FR" sz="2800" b="1" smtClean="0">
                <a:latin typeface="AcadNusx" pitchFamily="2" charset="0"/>
              </a:rPr>
              <a:t>sarCevi</a:t>
            </a:r>
            <a:endParaRPr lang="fr-FR" sz="2800" b="1">
              <a:latin typeface="AcadNusx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624013" y="2852936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059832" y="3164681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mtClean="0">
                <a:latin typeface="AcadNusx" pitchFamily="2" charset="0"/>
              </a:rPr>
              <a:t>1 - gitaris saxeobebi</a:t>
            </a:r>
          </a:p>
          <a:p>
            <a:pPr>
              <a:lnSpc>
                <a:spcPct val="200000"/>
              </a:lnSpc>
            </a:pPr>
            <a:r>
              <a:rPr lang="fr-FR" smtClean="0">
                <a:latin typeface="AcadNusx" pitchFamily="2" charset="0"/>
              </a:rPr>
              <a:t>2 - gitaris agebuleba</a:t>
            </a:r>
          </a:p>
          <a:p>
            <a:pPr>
              <a:lnSpc>
                <a:spcPct val="200000"/>
              </a:lnSpc>
            </a:pPr>
            <a:r>
              <a:rPr lang="fr-FR" smtClean="0">
                <a:latin typeface="AcadNusx" pitchFamily="2" charset="0"/>
              </a:rPr>
              <a:t>3 - gitaris awyoba</a:t>
            </a:r>
          </a:p>
          <a:p>
            <a:pPr>
              <a:lnSpc>
                <a:spcPct val="200000"/>
              </a:lnSpc>
            </a:pPr>
            <a:r>
              <a:rPr lang="fr-FR" smtClean="0"/>
              <a:t>4 -</a:t>
            </a:r>
            <a:r>
              <a:rPr lang="fr-FR" smtClean="0">
                <a:latin typeface="AcadNusx" pitchFamily="2" charset="0"/>
              </a:rPr>
              <a:t> marcxena xeli</a:t>
            </a:r>
          </a:p>
          <a:p>
            <a:pPr>
              <a:lnSpc>
                <a:spcPct val="200000"/>
              </a:lnSpc>
            </a:pPr>
            <a:r>
              <a:rPr lang="fr-FR" smtClean="0">
                <a:latin typeface="AcadNusx" pitchFamily="2" charset="0"/>
              </a:rPr>
              <a:t>5 - marjvena xeli</a:t>
            </a:r>
          </a:p>
          <a:p>
            <a:pPr>
              <a:lnSpc>
                <a:spcPct val="200000"/>
              </a:lnSpc>
            </a:pPr>
            <a:r>
              <a:rPr lang="fr-FR" smtClean="0"/>
              <a:t>6 -  </a:t>
            </a:r>
            <a:r>
              <a:rPr lang="fr-FR" smtClean="0">
                <a:latin typeface="AcadNusx" pitchFamily="2" charset="0"/>
              </a:rPr>
              <a:t>simReris swavla</a:t>
            </a:r>
          </a:p>
          <a:p>
            <a:endParaRPr lang="fr-FR">
              <a:latin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smtClean="0"/>
              <a:t>1 - </a:t>
            </a:r>
            <a:r>
              <a:rPr lang="fr-FR" sz="4000" smtClean="0">
                <a:latin typeface="AcadNusx" pitchFamily="2" charset="0"/>
              </a:rPr>
              <a:t>gitaris saxeobebi</a:t>
            </a:r>
            <a:endParaRPr lang="fr-FR" sz="4000"/>
          </a:p>
        </p:txBody>
      </p:sp>
      <p:cxnSp>
        <p:nvCxnSpPr>
          <p:cNvPr id="5" name="Connecteur droit 4"/>
          <p:cNvCxnSpPr/>
          <p:nvPr/>
        </p:nvCxnSpPr>
        <p:spPr>
          <a:xfrm>
            <a:off x="2483768" y="1052736"/>
            <a:ext cx="4824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0" y="2379108"/>
            <a:ext cx="2060848" cy="20608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28" y="2379108"/>
            <a:ext cx="3069378" cy="16301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68" y="2379108"/>
            <a:ext cx="2452701" cy="176594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88356" y="170080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>
                <a:latin typeface="AcadNusx" pitchFamily="2" charset="0"/>
              </a:rPr>
              <a:t>eleqtro</a:t>
            </a:r>
            <a:endParaRPr lang="fr-FR" sz="2000" b="1">
              <a:latin typeface="AcadNusx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77703" y="1700808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mtClean="0">
                <a:solidFill>
                  <a:prstClr val="black"/>
                </a:solidFill>
                <a:latin typeface="AcadNusx" pitchFamily="2" charset="0"/>
              </a:rPr>
              <a:t>akustikuri</a:t>
            </a:r>
            <a:endParaRPr lang="fr-FR" sz="2000" b="1"/>
          </a:p>
        </p:txBody>
      </p:sp>
      <p:sp>
        <p:nvSpPr>
          <p:cNvPr id="16" name="Rectangle 15"/>
          <p:cNvSpPr/>
          <p:nvPr/>
        </p:nvSpPr>
        <p:spPr>
          <a:xfrm>
            <a:off x="6752792" y="1724213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mtClean="0">
                <a:solidFill>
                  <a:prstClr val="black"/>
                </a:solidFill>
                <a:latin typeface="AcadNusx" pitchFamily="2" charset="0"/>
              </a:rPr>
              <a:t>klasikuri</a:t>
            </a:r>
            <a:endParaRPr lang="fr-FR" sz="2000" b="1"/>
          </a:p>
        </p:txBody>
      </p:sp>
      <p:sp>
        <p:nvSpPr>
          <p:cNvPr id="17" name="ZoneTexte 16"/>
          <p:cNvSpPr txBox="1"/>
          <p:nvPr/>
        </p:nvSpPr>
        <p:spPr>
          <a:xfrm>
            <a:off x="422920" y="4797152"/>
            <a:ext cx="184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>
                <a:latin typeface="AcadNusx" pitchFamily="2" charset="0"/>
              </a:rPr>
              <a:t>r</a:t>
            </a:r>
            <a:r>
              <a:rPr lang="fr-FR" smtClean="0">
                <a:latin typeface="AcadNusx" pitchFamily="2" charset="0"/>
              </a:rPr>
              <a:t>oki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hard roki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metali</a:t>
            </a:r>
            <a:endParaRPr lang="fr-FR">
              <a:latin typeface="AcadNusx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91293" y="479715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popi</a:t>
            </a:r>
          </a:p>
          <a:p>
            <a:r>
              <a:rPr lang="fr-FR" smtClean="0">
                <a:latin typeface="AcadNusx" pitchFamily="2" charset="0"/>
              </a:rPr>
              <a:t>-  folk-roki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bluzi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qanTri</a:t>
            </a:r>
            <a:endParaRPr lang="fr-FR">
              <a:latin typeface="AcadNusx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72199" y="4797152"/>
            <a:ext cx="2390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atin typeface="AcadNusx" pitchFamily="2" charset="0"/>
              </a:rPr>
              <a:t>- klasikuri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AcadNusx" pitchFamily="2" charset="0"/>
              </a:rPr>
              <a:t>f</a:t>
            </a:r>
            <a:r>
              <a:rPr lang="fr-FR" smtClean="0">
                <a:latin typeface="AcadNusx" pitchFamily="2" charset="0"/>
              </a:rPr>
              <a:t>lamenko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regi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popi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qalaqurebi</a:t>
            </a:r>
          </a:p>
          <a:p>
            <a:pPr marL="285750" indent="-285750">
              <a:buFontTx/>
              <a:buChar char="-"/>
            </a:pPr>
            <a:r>
              <a:rPr lang="fr-FR" smtClean="0">
                <a:latin typeface="AcadNusx" pitchFamily="2" charset="0"/>
              </a:rPr>
              <a:t>kavkasiuri</a:t>
            </a:r>
          </a:p>
          <a:p>
            <a:pPr marL="285750" indent="-285750">
              <a:buFontTx/>
              <a:buChar char="-"/>
            </a:pPr>
            <a:endParaRPr lang="fr-FR" smtClean="0">
              <a:latin typeface="AcadNusx" pitchFamily="2" charset="0"/>
            </a:endParaRPr>
          </a:p>
          <a:p>
            <a:pPr marL="285750" indent="-285750">
              <a:buFontTx/>
              <a:buChar char="-"/>
            </a:pPr>
            <a:endParaRPr lang="fr-FR" smtClean="0">
              <a:latin typeface="AcadNusx" pitchFamily="2" charset="0"/>
            </a:endParaRPr>
          </a:p>
          <a:p>
            <a:pPr marL="285750" indent="-285750">
              <a:buFontTx/>
              <a:buChar char="-"/>
            </a:pPr>
            <a:endParaRPr lang="fr-FR">
              <a:latin typeface="AcadNusx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" y="0"/>
            <a:ext cx="1431801" cy="14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571184" cy="1210146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2 </a:t>
            </a:r>
            <a:r>
              <a:rPr lang="fr-FR" sz="4000">
                <a:solidFill>
                  <a:prstClr val="black"/>
                </a:solidFill>
              </a:rPr>
              <a:t>- </a:t>
            </a:r>
            <a:r>
              <a:rPr lang="fr-FR" sz="4000">
                <a:solidFill>
                  <a:prstClr val="black"/>
                </a:solidFill>
                <a:latin typeface="AcadNusx" pitchFamily="2" charset="0"/>
              </a:rPr>
              <a:t>gitaris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agebuleba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88832" cy="3744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93" y="5157192"/>
            <a:ext cx="2491223" cy="15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3 </a:t>
            </a:r>
            <a:r>
              <a:rPr lang="fr-FR" sz="4000">
                <a:solidFill>
                  <a:prstClr val="black"/>
                </a:solidFill>
              </a:rPr>
              <a:t>- </a:t>
            </a:r>
            <a:r>
              <a:rPr lang="fr-FR" sz="4000">
                <a:solidFill>
                  <a:prstClr val="black"/>
                </a:solidFill>
                <a:latin typeface="AcadNusx" pitchFamily="2" charset="0"/>
              </a:rPr>
              <a:t>gitaris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awyoba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" y="2788708"/>
            <a:ext cx="3096344" cy="20666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8708"/>
            <a:ext cx="3557949" cy="20666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46676" y="202891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smeniT</a:t>
            </a:r>
            <a:endParaRPr lang="fr-FR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94487" y="199813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Aaplikacia - programiT</a:t>
            </a:r>
            <a:endParaRPr lang="fr-FR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3 </a:t>
            </a:r>
            <a:r>
              <a:rPr lang="fr-FR" sz="4000">
                <a:solidFill>
                  <a:prstClr val="black"/>
                </a:solidFill>
              </a:rPr>
              <a:t>- </a:t>
            </a:r>
            <a:r>
              <a:rPr lang="fr-FR" sz="4000">
                <a:solidFill>
                  <a:prstClr val="black"/>
                </a:solidFill>
                <a:latin typeface="AcadNusx" pitchFamily="2" charset="0"/>
              </a:rPr>
              <a:t>gitaris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awyoba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83768" y="134076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Aaplikacia - programiT</a:t>
            </a:r>
            <a:endParaRPr lang="fr-FR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4005064"/>
            <a:ext cx="2276513" cy="22765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49" y="4025203"/>
            <a:ext cx="2257382" cy="227651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771800" y="206084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685919" y="28613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35696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AcadNusx" pitchFamily="2" charset="0"/>
              </a:rPr>
              <a:t>telefonze</a:t>
            </a:r>
            <a:endParaRPr lang="fr-FR" b="1">
              <a:latin typeface="AcadNusx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80112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AcadNusx" pitchFamily="2" charset="0"/>
              </a:rPr>
              <a:t>kompiuterze</a:t>
            </a:r>
            <a:endParaRPr lang="fr-FR" b="1">
              <a:latin typeface="AcadNusx" pitchFamily="2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408204" y="28613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547663" y="3478110"/>
            <a:ext cx="22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Gismart</a:t>
            </a:r>
            <a:r>
              <a:rPr lang="fr-FR" smtClean="0"/>
              <a:t>  Guitar Tuner</a:t>
            </a: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796136" y="34781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AP Tuner 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75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3 </a:t>
            </a:r>
            <a:r>
              <a:rPr lang="fr-FR" sz="4000">
                <a:solidFill>
                  <a:prstClr val="black"/>
                </a:solidFill>
              </a:rPr>
              <a:t>- </a:t>
            </a:r>
            <a:r>
              <a:rPr lang="fr-FR" sz="4000">
                <a:solidFill>
                  <a:prstClr val="black"/>
                </a:solidFill>
                <a:latin typeface="AcadNusx" pitchFamily="2" charset="0"/>
              </a:rPr>
              <a:t>gitaris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awyoba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04824" y="101011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Aaplikacia - programiT</a:t>
            </a:r>
            <a:endParaRPr lang="fr-FR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656852" y="1556792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35896" y="156367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AcadNusx" pitchFamily="2" charset="0"/>
              </a:rPr>
              <a:t>telefonze</a:t>
            </a:r>
            <a:endParaRPr lang="fr-FR" b="1">
              <a:latin typeface="AcadNusx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91880" y="1844824"/>
            <a:ext cx="227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Gismart</a:t>
            </a:r>
            <a:r>
              <a:rPr lang="fr-FR" smtClean="0"/>
              <a:t>  Guitar Tuner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79" y="2159686"/>
            <a:ext cx="2866448" cy="45863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16002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3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3 </a:t>
            </a:r>
            <a:r>
              <a:rPr lang="fr-FR" sz="4000">
                <a:solidFill>
                  <a:prstClr val="black"/>
                </a:solidFill>
              </a:rPr>
              <a:t>- </a:t>
            </a:r>
            <a:r>
              <a:rPr lang="fr-FR" sz="4000">
                <a:solidFill>
                  <a:prstClr val="black"/>
                </a:solidFill>
                <a:latin typeface="AcadNusx" pitchFamily="2" charset="0"/>
              </a:rPr>
              <a:t>gitaris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awyoba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73527" y="101011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Aaplikacia - programiT</a:t>
            </a:r>
            <a:endParaRPr lang="fr-FR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625555" y="1556792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2058" y="158117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AcadNusx" pitchFamily="2" charset="0"/>
              </a:rPr>
              <a:t>kompiuterze</a:t>
            </a:r>
            <a:endParaRPr lang="fr-FR" b="1">
              <a:latin typeface="AcadNusx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25029" y="1950503"/>
            <a:ext cx="227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Ap Tuner 3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80" y="2492896"/>
            <a:ext cx="38557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3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fr-FR" sz="4000" smtClean="0">
                <a:solidFill>
                  <a:prstClr val="black"/>
                </a:solidFill>
              </a:rPr>
              <a:t>4 – </a:t>
            </a:r>
            <a:r>
              <a:rPr lang="fr-FR" sz="4000" smtClean="0">
                <a:solidFill>
                  <a:prstClr val="black"/>
                </a:solidFill>
                <a:latin typeface="AcadNusx" pitchFamily="2" charset="0"/>
              </a:rPr>
              <a:t>marcxena xeli</a:t>
            </a:r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8922"/>
              </p:ext>
            </p:extLst>
          </p:nvPr>
        </p:nvGraphicFramePr>
        <p:xfrm>
          <a:off x="1691680" y="249289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>
                          <a:latin typeface="AcadNusx" pitchFamily="2" charset="0"/>
                        </a:rPr>
                        <a:t>laTinuri</a:t>
                      </a:r>
                      <a:endParaRPr lang="fr-FR">
                        <a:latin typeface="AcadNusx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>
                          <a:latin typeface="AcadNusx" pitchFamily="2" charset="0"/>
                        </a:rPr>
                        <a:t>inglisuri</a:t>
                      </a:r>
                      <a:endParaRPr lang="fr-FR">
                        <a:latin typeface="AcadNusx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Do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C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Re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Mi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E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Fa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Sol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G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La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Si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B</a:t>
                      </a:r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03848" y="161552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Nusx" pitchFamily="2" charset="0"/>
              </a:rPr>
              <a:t>Aakordebis aRniSvna</a:t>
            </a: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1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215</Words>
  <Application>Microsoft Office PowerPoint</Application>
  <PresentationFormat>Affichage à l'écran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1_Thème Office</vt:lpstr>
      <vt:lpstr>Ggitaris gakveTili damwyebTaTvis</vt:lpstr>
      <vt:lpstr>sarCevi</vt:lpstr>
      <vt:lpstr>1 - gitaris saxeobebi</vt:lpstr>
      <vt:lpstr>2 - gitaris agebuleba</vt:lpstr>
      <vt:lpstr>3 - gitaris awyoba</vt:lpstr>
      <vt:lpstr>3 - gitaris awyoba</vt:lpstr>
      <vt:lpstr>3 - gitaris awyoba</vt:lpstr>
      <vt:lpstr>3 - gitaris awyoba</vt:lpstr>
      <vt:lpstr>4 – marcxena xeli</vt:lpstr>
      <vt:lpstr>4 – marcxena xeli</vt:lpstr>
      <vt:lpstr>4 – marcxena xeli</vt:lpstr>
      <vt:lpstr>4 – marcxena xeli</vt:lpstr>
      <vt:lpstr>4 – marcxena xeli</vt:lpstr>
      <vt:lpstr>4 – marcxena xeli</vt:lpstr>
      <vt:lpstr>5 – marjvena xeli</vt:lpstr>
      <vt:lpstr>5 – marjvena xeli</vt:lpstr>
      <vt:lpstr>6 – pirveli simRera</vt:lpstr>
      <vt:lpstr>Ggitaris gakveTili damwyebTaTvis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Ggitaris gakveTili damwyebTaTvis</dc:title>
  <dc:creator>PC</dc:creator>
  <cp:lastModifiedBy>PC</cp:lastModifiedBy>
  <cp:revision>64</cp:revision>
  <dcterms:created xsi:type="dcterms:W3CDTF">2017-05-25T12:11:32Z</dcterms:created>
  <dcterms:modified xsi:type="dcterms:W3CDTF">2017-06-19T21:24:22Z</dcterms:modified>
</cp:coreProperties>
</file>