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96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71A6-3B5A-4423-8B3E-322B02C84094}" type="datetimeFigureOut">
              <a:rPr lang="fr-CH" smtClean="0"/>
              <a:t>17.07.2017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00D-3BF9-492A-9B69-E0383E1DDF84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71A6-3B5A-4423-8B3E-322B02C84094}" type="datetimeFigureOut">
              <a:rPr lang="fr-CH" smtClean="0"/>
              <a:t>17.07.2017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00D-3BF9-492A-9B69-E0383E1DDF84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71A6-3B5A-4423-8B3E-322B02C84094}" type="datetimeFigureOut">
              <a:rPr lang="fr-CH" smtClean="0"/>
              <a:t>17.07.2017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00D-3BF9-492A-9B69-E0383E1DDF84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71A6-3B5A-4423-8B3E-322B02C84094}" type="datetimeFigureOut">
              <a:rPr lang="fr-CH" smtClean="0"/>
              <a:t>17.07.2017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00D-3BF9-492A-9B69-E0383E1DDF84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71A6-3B5A-4423-8B3E-322B02C84094}" type="datetimeFigureOut">
              <a:rPr lang="fr-CH" smtClean="0"/>
              <a:t>17.07.2017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00D-3BF9-492A-9B69-E0383E1DDF84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71A6-3B5A-4423-8B3E-322B02C84094}" type="datetimeFigureOut">
              <a:rPr lang="fr-CH" smtClean="0"/>
              <a:t>17.07.2017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00D-3BF9-492A-9B69-E0383E1DDF84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71A6-3B5A-4423-8B3E-322B02C84094}" type="datetimeFigureOut">
              <a:rPr lang="fr-CH" smtClean="0"/>
              <a:t>17.07.2017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00D-3BF9-492A-9B69-E0383E1DDF84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71A6-3B5A-4423-8B3E-322B02C84094}" type="datetimeFigureOut">
              <a:rPr lang="fr-CH" smtClean="0"/>
              <a:t>17.07.2017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00D-3BF9-492A-9B69-E0383E1DDF84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71A6-3B5A-4423-8B3E-322B02C84094}" type="datetimeFigureOut">
              <a:rPr lang="fr-CH" smtClean="0"/>
              <a:t>17.07.2017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00D-3BF9-492A-9B69-E0383E1DDF84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71A6-3B5A-4423-8B3E-322B02C84094}" type="datetimeFigureOut">
              <a:rPr lang="fr-CH" smtClean="0"/>
              <a:t>17.07.2017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00D-3BF9-492A-9B69-E0383E1DDF84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71A6-3B5A-4423-8B3E-322B02C84094}" type="datetimeFigureOut">
              <a:rPr lang="fr-CH" smtClean="0"/>
              <a:t>17.07.2017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900D-3BF9-492A-9B69-E0383E1DDF84}" type="slidenum">
              <a:rPr lang="fr-CH" smtClean="0"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E71A6-3B5A-4423-8B3E-322B02C84094}" type="datetimeFigureOut">
              <a:rPr lang="fr-CH" smtClean="0"/>
              <a:t>17.07.2017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1900D-3BF9-492A-9B69-E0383E1DDF84}" type="slidenum">
              <a:rPr lang="fr-CH" smtClean="0"/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2395767976_9557994_HPIM57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548680"/>
            <a:ext cx="7078146" cy="5328592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2395767976_9557994_HPIM57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610117"/>
            <a:ext cx="7761742" cy="58432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Affichage à l'écran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Gerard</dc:creator>
  <cp:lastModifiedBy>Gerard</cp:lastModifiedBy>
  <cp:revision>2</cp:revision>
  <dcterms:created xsi:type="dcterms:W3CDTF">2017-07-17T20:44:35Z</dcterms:created>
  <dcterms:modified xsi:type="dcterms:W3CDTF">2017-07-17T20:55:58Z</dcterms:modified>
</cp:coreProperties>
</file>