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slides/slide142.xml" ContentType="application/vnd.openxmlformats-officedocument.presentationml.slide+xml"/>
  <Override PartName="/ppt/slides/slide160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s/slide120.xml" ContentType="application/vnd.openxmlformats-officedocument.presentationml.slide+xml"/>
  <Override PartName="/ppt/slides/slide131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s/slide169.xml" ContentType="application/vnd.openxmlformats-officedocument.presentationml.slide+xml"/>
  <Override PartName="/ppt/tableStyles.xml" ContentType="application/vnd.openxmlformats-officedocument.presentationml.tableStyles+xml"/>
  <Override PartName="/ppt/slides/slide129.xml" ContentType="application/vnd.openxmlformats-officedocument.presentationml.slide+xml"/>
  <Override PartName="/ppt/slides/slide147.xml" ContentType="application/vnd.openxmlformats-officedocument.presentationml.slide+xml"/>
  <Override PartName="/ppt/slides/slide158.xml" ContentType="application/vnd.openxmlformats-officedocument.presentationml.slide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Override PartName="/ppt/slides/slide136.xml" ContentType="application/vnd.openxmlformats-officedocument.presentationml.slide+xml"/>
  <Override PartName="/ppt/slides/slide165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slides/slide125.xml" ContentType="application/vnd.openxmlformats-officedocument.presentationml.slide+xml"/>
  <Override PartName="/ppt/slides/slide143.xml" ContentType="application/vnd.openxmlformats-officedocument.presentationml.slide+xml"/>
  <Override PartName="/ppt/slides/slide154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s/slide132.xml" ContentType="application/vnd.openxmlformats-officedocument.presentationml.slide+xml"/>
  <Override PartName="/ppt/slides/slide150.xml" ContentType="application/vnd.openxmlformats-officedocument.presentationml.slide+xml"/>
  <Override PartName="/ppt/slides/slide161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s/slide159.xml" ContentType="application/vnd.openxmlformats-officedocument.presentationml.slide+xml"/>
  <Override PartName="/ppt/slides/slide119.xml" ContentType="application/vnd.openxmlformats-officedocument.presentationml.slide+xml"/>
  <Override PartName="/ppt/slides/slide148.xml" ContentType="application/vnd.openxmlformats-officedocument.presentationml.slide+xml"/>
  <Override PartName="/ppt/slides/slide166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108.xml" ContentType="application/vnd.openxmlformats-officedocument.presentationml.slide+xml"/>
  <Override PartName="/ppt/slides/slide126.xml" ContentType="application/vnd.openxmlformats-officedocument.presentationml.slide+xml"/>
  <Override PartName="/ppt/slides/slide137.xml" ContentType="application/vnd.openxmlformats-officedocument.presentationml.slide+xml"/>
  <Override PartName="/ppt/slides/slide155.xml" ContentType="application/vnd.openxmlformats-officedocument.presentationml.slide+xml"/>
  <Override PartName="/ppt/slides/slide49.xml" ContentType="application/vnd.openxmlformats-officedocument.presentationml.slide+xml"/>
  <Override PartName="/ppt/slides/slide78.xml" ContentType="application/vnd.openxmlformats-officedocument.presentationml.slide+xml"/>
  <Override PartName="/ppt/slides/slide96.xml" ContentType="application/vnd.openxmlformats-officedocument.presentationml.slide+xml"/>
  <Override PartName="/ppt/slides/slide115.xml" ContentType="application/vnd.openxmlformats-officedocument.presentationml.slide+xml"/>
  <Override PartName="/ppt/slides/slide144.xml" ContentType="application/vnd.openxmlformats-officedocument.presentationml.slide+xml"/>
  <Override PartName="/ppt/slides/slide162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s/slide122.xml" ContentType="application/vnd.openxmlformats-officedocument.presentationml.slide+xml"/>
  <Override PartName="/ppt/slides/slide133.xml" ContentType="application/vnd.openxmlformats-officedocument.presentationml.slide+xml"/>
  <Override PartName="/ppt/slides/slide151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s/slide140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s/slide149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38.xml" ContentType="application/vnd.openxmlformats-officedocument.presentationml.slide+xml"/>
  <Override PartName="/ppt/slides/slide167.xml" ContentType="application/vnd.openxmlformats-officedocument.presentationml.slide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127.xml" ContentType="application/vnd.openxmlformats-officedocument.presentationml.slide+xml"/>
  <Override PartName="/ppt/slides/slide145.xml" ContentType="application/vnd.openxmlformats-officedocument.presentationml.slide+xml"/>
  <Override PartName="/ppt/slides/slide156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s/slide134.xml" ContentType="application/vnd.openxmlformats-officedocument.presentationml.slide+xml"/>
  <Override PartName="/ppt/slides/slide163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slides/slide123.xml" ContentType="application/vnd.openxmlformats-officedocument.presentationml.slide+xml"/>
  <Override PartName="/ppt/slides/slide141.xml" ContentType="application/vnd.openxmlformats-officedocument.presentationml.slide+xml"/>
  <Override PartName="/ppt/slides/slide152.xml" ContentType="application/vnd.openxmlformats-officedocument.presentationml.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s/slide130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s/slide20.xml" ContentType="application/vnd.openxmlformats-officedocument.presentationml.slide+xml"/>
  <Override PartName="/ppt/slides/slide168.xml" ContentType="application/vnd.openxmlformats-officedocument.presentationml.slide+xml"/>
  <Override PartName="/ppt/slides/slide139.xml" ContentType="application/vnd.openxmlformats-officedocument.presentationml.slide+xml"/>
  <Override PartName="/ppt/slides/slide157.xml" ContentType="application/vnd.openxmlformats-officedocument.presentationml.slide+xml"/>
  <Override PartName="/ppt/slides/slide98.xml" ContentType="application/vnd.openxmlformats-officedocument.presentationml.slide+xml"/>
  <Override PartName="/ppt/slides/slide117.xml" ContentType="application/vnd.openxmlformats-officedocument.presentationml.slide+xml"/>
  <Override PartName="/ppt/slides/slide128.xml" ContentType="application/vnd.openxmlformats-officedocument.presentationml.slide+xml"/>
  <Override PartName="/ppt/slides/slide146.xml" ContentType="application/vnd.openxmlformats-officedocument.presentationml.slide+xml"/>
  <Override PartName="/ppt/slides/slide164.xml" ContentType="application/vnd.openxmlformats-officedocument.presentationml.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87.xml" ContentType="application/vnd.openxmlformats-officedocument.presentationml.slide+xml"/>
  <Override PartName="/ppt/slides/slide106.xml" ContentType="application/vnd.openxmlformats-officedocument.presentationml.slide+xml"/>
  <Override PartName="/ppt/slides/slide124.xml" ContentType="application/vnd.openxmlformats-officedocument.presentationml.slide+xml"/>
  <Override PartName="/ppt/slides/slide135.xml" ContentType="application/vnd.openxmlformats-officedocument.presentationml.slide+xml"/>
  <Override PartName="/ppt/slides/slide153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2" r:id="rId1"/>
  </p:sldMasterIdLst>
  <p:sldIdLst>
    <p:sldId id="256" r:id="rId2"/>
    <p:sldId id="264" r:id="rId3"/>
    <p:sldId id="265" r:id="rId4"/>
    <p:sldId id="267" r:id="rId5"/>
    <p:sldId id="266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8" r:id="rId21"/>
    <p:sldId id="282" r:id="rId22"/>
    <p:sldId id="283" r:id="rId23"/>
    <p:sldId id="284" r:id="rId24"/>
    <p:sldId id="285" r:id="rId25"/>
    <p:sldId id="286" r:id="rId26"/>
    <p:sldId id="287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319" r:id="rId40"/>
    <p:sldId id="302" r:id="rId41"/>
    <p:sldId id="303" r:id="rId42"/>
    <p:sldId id="304" r:id="rId43"/>
    <p:sldId id="305" r:id="rId44"/>
    <p:sldId id="306" r:id="rId45"/>
    <p:sldId id="307" r:id="rId46"/>
    <p:sldId id="308" r:id="rId47"/>
    <p:sldId id="309" r:id="rId48"/>
    <p:sldId id="310" r:id="rId49"/>
    <p:sldId id="311" r:id="rId50"/>
    <p:sldId id="312" r:id="rId51"/>
    <p:sldId id="313" r:id="rId52"/>
    <p:sldId id="314" r:id="rId53"/>
    <p:sldId id="315" r:id="rId54"/>
    <p:sldId id="316" r:id="rId55"/>
    <p:sldId id="317" r:id="rId56"/>
    <p:sldId id="318" r:id="rId57"/>
    <p:sldId id="320" r:id="rId58"/>
    <p:sldId id="321" r:id="rId59"/>
    <p:sldId id="322" r:id="rId60"/>
    <p:sldId id="323" r:id="rId61"/>
    <p:sldId id="324" r:id="rId62"/>
    <p:sldId id="325" r:id="rId63"/>
    <p:sldId id="326" r:id="rId64"/>
    <p:sldId id="327" r:id="rId65"/>
    <p:sldId id="335" r:id="rId66"/>
    <p:sldId id="329" r:id="rId67"/>
    <p:sldId id="330" r:id="rId68"/>
    <p:sldId id="331" r:id="rId69"/>
    <p:sldId id="332" r:id="rId70"/>
    <p:sldId id="333" r:id="rId71"/>
    <p:sldId id="334" r:id="rId72"/>
    <p:sldId id="336" r:id="rId73"/>
    <p:sldId id="337" r:id="rId74"/>
    <p:sldId id="338" r:id="rId75"/>
    <p:sldId id="339" r:id="rId76"/>
    <p:sldId id="340" r:id="rId77"/>
    <p:sldId id="341" r:id="rId78"/>
    <p:sldId id="342" r:id="rId79"/>
    <p:sldId id="343" r:id="rId80"/>
    <p:sldId id="366" r:id="rId81"/>
    <p:sldId id="345" r:id="rId82"/>
    <p:sldId id="369" r:id="rId83"/>
    <p:sldId id="346" r:id="rId84"/>
    <p:sldId id="347" r:id="rId85"/>
    <p:sldId id="348" r:id="rId86"/>
    <p:sldId id="349" r:id="rId87"/>
    <p:sldId id="350" r:id="rId88"/>
    <p:sldId id="367" r:id="rId89"/>
    <p:sldId id="368" r:id="rId90"/>
    <p:sldId id="351" r:id="rId91"/>
    <p:sldId id="352" r:id="rId92"/>
    <p:sldId id="353" r:id="rId93"/>
    <p:sldId id="354" r:id="rId94"/>
    <p:sldId id="357" r:id="rId95"/>
    <p:sldId id="359" r:id="rId96"/>
    <p:sldId id="358" r:id="rId97"/>
    <p:sldId id="360" r:id="rId98"/>
    <p:sldId id="370" r:id="rId99"/>
    <p:sldId id="371" r:id="rId100"/>
    <p:sldId id="361" r:id="rId101"/>
    <p:sldId id="362" r:id="rId102"/>
    <p:sldId id="363" r:id="rId103"/>
    <p:sldId id="364" r:id="rId104"/>
    <p:sldId id="372" r:id="rId105"/>
    <p:sldId id="373" r:id="rId106"/>
    <p:sldId id="374" r:id="rId107"/>
    <p:sldId id="375" r:id="rId108"/>
    <p:sldId id="376" r:id="rId109"/>
    <p:sldId id="377" r:id="rId110"/>
    <p:sldId id="378" r:id="rId111"/>
    <p:sldId id="379" r:id="rId112"/>
    <p:sldId id="380" r:id="rId113"/>
    <p:sldId id="381" r:id="rId114"/>
    <p:sldId id="382" r:id="rId115"/>
    <p:sldId id="383" r:id="rId116"/>
    <p:sldId id="384" r:id="rId117"/>
    <p:sldId id="385" r:id="rId118"/>
    <p:sldId id="386" r:id="rId119"/>
    <p:sldId id="391" r:id="rId120"/>
    <p:sldId id="387" r:id="rId121"/>
    <p:sldId id="388" r:id="rId122"/>
    <p:sldId id="389" r:id="rId123"/>
    <p:sldId id="390" r:id="rId124"/>
    <p:sldId id="392" r:id="rId125"/>
    <p:sldId id="393" r:id="rId126"/>
    <p:sldId id="394" r:id="rId127"/>
    <p:sldId id="402" r:id="rId128"/>
    <p:sldId id="395" r:id="rId129"/>
    <p:sldId id="396" r:id="rId130"/>
    <p:sldId id="397" r:id="rId131"/>
    <p:sldId id="398" r:id="rId132"/>
    <p:sldId id="399" r:id="rId133"/>
    <p:sldId id="400" r:id="rId134"/>
    <p:sldId id="401" r:id="rId135"/>
    <p:sldId id="403" r:id="rId136"/>
    <p:sldId id="404" r:id="rId137"/>
    <p:sldId id="405" r:id="rId138"/>
    <p:sldId id="406" r:id="rId139"/>
    <p:sldId id="407" r:id="rId140"/>
    <p:sldId id="408" r:id="rId141"/>
    <p:sldId id="409" r:id="rId142"/>
    <p:sldId id="410" r:id="rId143"/>
    <p:sldId id="411" r:id="rId144"/>
    <p:sldId id="412" r:id="rId145"/>
    <p:sldId id="413" r:id="rId146"/>
    <p:sldId id="414" r:id="rId147"/>
    <p:sldId id="415" r:id="rId148"/>
    <p:sldId id="417" r:id="rId149"/>
    <p:sldId id="418" r:id="rId150"/>
    <p:sldId id="419" r:id="rId151"/>
    <p:sldId id="420" r:id="rId152"/>
    <p:sldId id="421" r:id="rId153"/>
    <p:sldId id="422" r:id="rId154"/>
    <p:sldId id="423" r:id="rId155"/>
    <p:sldId id="424" r:id="rId156"/>
    <p:sldId id="425" r:id="rId157"/>
    <p:sldId id="426" r:id="rId158"/>
    <p:sldId id="427" r:id="rId159"/>
    <p:sldId id="428" r:id="rId160"/>
    <p:sldId id="429" r:id="rId161"/>
    <p:sldId id="430" r:id="rId162"/>
    <p:sldId id="431" r:id="rId163"/>
    <p:sldId id="432" r:id="rId164"/>
    <p:sldId id="448" r:id="rId165"/>
    <p:sldId id="433" r:id="rId166"/>
    <p:sldId id="434" r:id="rId167"/>
    <p:sldId id="435" r:id="rId168"/>
    <p:sldId id="436" r:id="rId169"/>
    <p:sldId id="449" r:id="rId17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CmvoIMKC+yKke22zblCKg" hashData="JPfwr3GmD2gURkGBLIKY3nWywa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0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54" Type="http://schemas.openxmlformats.org/officeDocument/2006/relationships/slide" Target="slides/slide153.xml"/><Relationship Id="rId159" Type="http://schemas.openxmlformats.org/officeDocument/2006/relationships/slide" Target="slides/slide158.xml"/><Relationship Id="rId170" Type="http://schemas.openxmlformats.org/officeDocument/2006/relationships/slide" Target="slides/slide169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slide" Target="slides/slide143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65" Type="http://schemas.openxmlformats.org/officeDocument/2006/relationships/slide" Target="slides/slide16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55" Type="http://schemas.openxmlformats.org/officeDocument/2006/relationships/slide" Target="slides/slide154.xml"/><Relationship Id="rId171" Type="http://schemas.openxmlformats.org/officeDocument/2006/relationships/presProps" Target="presProps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61" Type="http://schemas.openxmlformats.org/officeDocument/2006/relationships/slide" Target="slides/slide160.xml"/><Relationship Id="rId166" Type="http://schemas.openxmlformats.org/officeDocument/2006/relationships/slide" Target="slides/slide16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51" Type="http://schemas.openxmlformats.org/officeDocument/2006/relationships/slide" Target="slides/slide150.xml"/><Relationship Id="rId156" Type="http://schemas.openxmlformats.org/officeDocument/2006/relationships/slide" Target="slides/slide155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72" Type="http://schemas.openxmlformats.org/officeDocument/2006/relationships/viewProps" Target="viewProps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slide" Target="slides/slide16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73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F531-3A3D-4147-8635-0CB15A705075}" type="datetimeFigureOut">
              <a:rPr lang="fr-FR" smtClean="0"/>
              <a:pPr/>
              <a:t>27/06/2017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C9678-992A-4008-9AE6-691D9E1BEB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F531-3A3D-4147-8635-0CB15A705075}" type="datetimeFigureOut">
              <a:rPr lang="fr-FR" smtClean="0"/>
              <a:pPr/>
              <a:t>27/06/2017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C9678-992A-4008-9AE6-691D9E1BEB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F531-3A3D-4147-8635-0CB15A705075}" type="datetimeFigureOut">
              <a:rPr lang="fr-FR" smtClean="0"/>
              <a:pPr/>
              <a:t>27/06/2017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C9678-992A-4008-9AE6-691D9E1BEB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F531-3A3D-4147-8635-0CB15A705075}" type="datetimeFigureOut">
              <a:rPr lang="fr-FR" smtClean="0"/>
              <a:pPr/>
              <a:t>27/06/2017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C9678-992A-4008-9AE6-691D9E1BEB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F531-3A3D-4147-8635-0CB15A705075}" type="datetimeFigureOut">
              <a:rPr lang="fr-FR" smtClean="0"/>
              <a:pPr/>
              <a:t>27/06/2017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C9678-992A-4008-9AE6-691D9E1BEB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F531-3A3D-4147-8635-0CB15A705075}" type="datetimeFigureOut">
              <a:rPr lang="fr-FR" smtClean="0"/>
              <a:pPr/>
              <a:t>27/06/2017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C9678-992A-4008-9AE6-691D9E1BEB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F531-3A3D-4147-8635-0CB15A705075}" type="datetimeFigureOut">
              <a:rPr lang="fr-FR" smtClean="0"/>
              <a:pPr/>
              <a:t>27/06/2017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C9678-992A-4008-9AE6-691D9E1BEB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F531-3A3D-4147-8635-0CB15A705075}" type="datetimeFigureOut">
              <a:rPr lang="fr-FR" smtClean="0"/>
              <a:pPr/>
              <a:t>27/06/2017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C9678-992A-4008-9AE6-691D9E1BEB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F531-3A3D-4147-8635-0CB15A705075}" type="datetimeFigureOut">
              <a:rPr lang="fr-FR" smtClean="0"/>
              <a:pPr/>
              <a:t>27/06/2017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C9678-992A-4008-9AE6-691D9E1BEB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F531-3A3D-4147-8635-0CB15A705075}" type="datetimeFigureOut">
              <a:rPr lang="fr-FR" smtClean="0"/>
              <a:pPr/>
              <a:t>27/06/2017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C9678-992A-4008-9AE6-691D9E1BEB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F531-3A3D-4147-8635-0CB15A705075}" type="datetimeFigureOut">
              <a:rPr lang="fr-FR" smtClean="0"/>
              <a:pPr/>
              <a:t>27/06/2017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C9678-992A-4008-9AE6-691D9E1BEB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EF531-3A3D-4147-8635-0CB15A705075}" type="datetimeFigureOut">
              <a:rPr lang="fr-FR" smtClean="0"/>
              <a:pPr/>
              <a:t>27/06/2017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C9678-992A-4008-9AE6-691D9E1BEB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mailto:r.v.d.services@hotmail.com?subject=suite%20chantillon%20projet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/Relationships>
</file>

<file path=ppt/slides/_rels/slide1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jpeg"/><Relationship Id="rId2" Type="http://schemas.openxmlformats.org/officeDocument/2006/relationships/hyperlink" Target="mailto:r.v.d.services@hotmail.com?subject=suite%20chantillon%20proje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69.xml.rels><?xml version="1.0" encoding="UTF-8" standalone="yes"?>
<Relationships xmlns="http://schemas.openxmlformats.org/package/2006/relationships"><Relationship Id="rId3" Type="http://schemas.openxmlformats.org/officeDocument/2006/relationships/hyperlink" Target="mailto:r.v.d.services@hotmail.com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3.jpeg"/><Relationship Id="rId5" Type="http://schemas.openxmlformats.org/officeDocument/2006/relationships/image" Target="../media/image162.jpeg"/><Relationship Id="rId4" Type="http://schemas.openxmlformats.org/officeDocument/2006/relationships/image" Target="../media/image1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rcRect/>
          <a:stretch>
            <a:fillRect/>
          </a:stretch>
        </p:blipFill>
        <p:spPr bwMode="auto">
          <a:xfrm>
            <a:off x="2571736" y="1571612"/>
            <a:ext cx="4000528" cy="257176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Sous-titre 5"/>
          <p:cNvSpPr>
            <a:spLocks noGrp="1"/>
          </p:cNvSpPr>
          <p:nvPr>
            <p:ph type="subTitle" idx="1"/>
          </p:nvPr>
        </p:nvSpPr>
        <p:spPr>
          <a:xfrm>
            <a:off x="1571604" y="4929198"/>
            <a:ext cx="6400800" cy="1752600"/>
          </a:xfrm>
        </p:spPr>
        <p:txBody>
          <a:bodyPr>
            <a:normAutofit/>
          </a:bodyPr>
          <a:lstStyle/>
          <a:p>
            <a:r>
              <a:rPr lang="fr-FR" sz="2000" dirty="0" smtClean="0">
                <a:solidFill>
                  <a:schemeClr val="accent1">
                    <a:lumMod val="50000"/>
                  </a:schemeClr>
                </a:solidFill>
              </a:rPr>
              <a:t>16 Rue des chênes 94290 Villeneuve-Saint-Georges</a:t>
            </a:r>
          </a:p>
          <a:p>
            <a:r>
              <a:rPr lang="fr-FR" sz="2000" dirty="0" smtClean="0">
                <a:solidFill>
                  <a:schemeClr val="accent1">
                    <a:lumMod val="50000"/>
                  </a:schemeClr>
                </a:solidFill>
              </a:rPr>
              <a:t>r.v.d.services@hotmail.com 06 99 07 70 81</a:t>
            </a:r>
            <a:endParaRPr lang="fr-FR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85786" y="3000372"/>
            <a:ext cx="7772400" cy="1470025"/>
          </a:xfr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fr-FR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Echantillons projets</a:t>
            </a:r>
            <a:endParaRPr lang="fr-FR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Picture 1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rcRect/>
          <a:stretch>
            <a:fillRect/>
          </a:stretch>
        </p:blipFill>
        <p:spPr bwMode="auto">
          <a:xfrm>
            <a:off x="357158" y="285728"/>
            <a:ext cx="2857520" cy="16430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928926" y="500042"/>
            <a:ext cx="5786446" cy="1071570"/>
          </a:xfrm>
        </p:spPr>
        <p:txBody>
          <a:bodyPr>
            <a:normAutofit fontScale="9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fr-FR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RENOVATION</a:t>
            </a:r>
            <a:br>
              <a:rPr lang="fr-FR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fr-FR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TOUT CORPS D’ETAT</a:t>
            </a:r>
            <a:endParaRPr lang="fr-FR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Picture 1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85918" cy="92867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ZoneTexte 4"/>
          <p:cNvSpPr txBox="1"/>
          <p:nvPr/>
        </p:nvSpPr>
        <p:spPr>
          <a:xfrm>
            <a:off x="285720" y="2071678"/>
            <a:ext cx="8072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ECHANTILLON : </a:t>
            </a:r>
            <a:r>
              <a:rPr lang="fr-FR" dirty="0" smtClean="0"/>
              <a:t>DUPLEX VITRY-SUR-SEINE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428596" y="2786058"/>
            <a:ext cx="7572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DEPOSE :</a:t>
            </a:r>
            <a:r>
              <a:rPr lang="fr-FR" dirty="0" smtClean="0"/>
              <a:t> dépose totale de l’existant (hors cloison, porte et fenêtre), dépose de tout revêtement mural/plafonnier, plomberie, électricité, chauffage, meuble et ancien escalier 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428596" y="3643314"/>
            <a:ext cx="7572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POSE :</a:t>
            </a:r>
            <a:r>
              <a:rPr lang="fr-FR" dirty="0" smtClean="0"/>
              <a:t> nouveau escalier en bois, préparation plomberie électricité et chauffage, baignoire, receveur douche, bâti </a:t>
            </a:r>
            <a:r>
              <a:rPr lang="fr-FR" dirty="0" err="1" smtClean="0"/>
              <a:t>wc</a:t>
            </a:r>
            <a:r>
              <a:rPr lang="fr-FR" dirty="0" smtClean="0"/>
              <a:t>-</a:t>
            </a:r>
            <a:r>
              <a:rPr lang="fr-FR" dirty="0" err="1" smtClean="0"/>
              <a:t>supendu</a:t>
            </a:r>
            <a:r>
              <a:rPr lang="fr-FR" dirty="0" smtClean="0"/>
              <a:t>, parquet, carrelage et peinture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428596" y="4577372"/>
            <a:ext cx="7572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FINITION :</a:t>
            </a:r>
            <a:r>
              <a:rPr lang="fr-FR" dirty="0" smtClean="0"/>
              <a:t> ponçage et vitrification parquet et escalier, pose cuisine meuble sanitaires accessoires domotique radiateurs volet électrique électroménager dressing et nettoyage général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2571736" y="5715016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  </a:t>
            </a:r>
            <a:endParaRPr lang="fr-FR" dirty="0"/>
          </a:p>
        </p:txBody>
      </p:sp>
    </p:spTree>
  </p:cSld>
  <p:clrMapOvr>
    <a:masterClrMapping/>
  </p:clrMapOvr>
  <p:transition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5" grpId="0"/>
      <p:bldP spid="6" grpId="0"/>
      <p:bldP spid="7" grpId="0"/>
      <p:bldP spid="8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3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5" name="Image 4" descr="IMG_9377.JPG"/>
          <p:cNvPicPr>
            <a:picLocks noChangeAspect="1"/>
          </p:cNvPicPr>
          <p:nvPr/>
        </p:nvPicPr>
        <p:blipFill>
          <a:blip r:embed="rId4" cstate="print">
            <a:lum bright="-11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</p:pic>
      <p:pic>
        <p:nvPicPr>
          <p:cNvPr id="6" name="Picture 1"/>
          <p:cNvPicPr/>
          <p:nvPr/>
        </p:nvPicPr>
        <p:blipFill>
          <a:blip r:embed="rId5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3428992" y="1500174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32" name="Image 31" descr="IMG_937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3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143504" y="1428736"/>
            <a:ext cx="1000132" cy="7143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37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1928794" y="35716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3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6715140" y="857232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38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7072330" y="1357298"/>
            <a:ext cx="1285884" cy="92869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age 5" descr="IMG_938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3929058" y="4786322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38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786446" y="285749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38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500694" y="457200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38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928926" y="421481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38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4714876" y="4714884"/>
            <a:ext cx="1000132" cy="5715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38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4000496" y="5857892"/>
            <a:ext cx="928694" cy="7858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38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857884" y="2357430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39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32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928926" y="714356"/>
            <a:ext cx="1071570" cy="7143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39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4286248" y="4143380"/>
            <a:ext cx="1071570" cy="6429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39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500694" y="571480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39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7215206" y="207167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39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4214810" y="357166"/>
            <a:ext cx="1071570" cy="7858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714480" y="357166"/>
            <a:ext cx="7358114" cy="1071570"/>
          </a:xfrm>
        </p:spPr>
        <p:txBody>
          <a:bodyPr>
            <a:normAutofit fontScale="9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fr-FR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RENOVATION TOUT CORPS D’ETAT et </a:t>
            </a:r>
            <a:r>
              <a:rPr lang="fr-FR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decoration</a:t>
            </a:r>
            <a:endParaRPr lang="fr-FR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Picture 1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85918" cy="92867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ZoneTexte 4"/>
          <p:cNvSpPr txBox="1"/>
          <p:nvPr/>
        </p:nvSpPr>
        <p:spPr>
          <a:xfrm>
            <a:off x="285720" y="2071678"/>
            <a:ext cx="8072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ECHANTILLON : </a:t>
            </a:r>
            <a:r>
              <a:rPr lang="fr-FR" dirty="0" smtClean="0"/>
              <a:t>RNOVATION TOTALE APPARTEMENT PARIS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428596" y="2786058"/>
            <a:ext cx="7572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DEPOSE :</a:t>
            </a:r>
            <a:r>
              <a:rPr lang="fr-FR" dirty="0" smtClean="0"/>
              <a:t> dépose totale de l’existant y compris démolition cloison, dépose de tout revêtement mural/plafonnier, plomberie, électricité, chauffage, meuble et condamnation gaz naturel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428596" y="3643314"/>
            <a:ext cx="7572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POSE :</a:t>
            </a:r>
            <a:r>
              <a:rPr lang="fr-FR" dirty="0" smtClean="0"/>
              <a:t> cloisonnement, préparation plomberie électricité et chauffage, baignoire, receveur douche, mitigeur encastré, bâti </a:t>
            </a:r>
            <a:r>
              <a:rPr lang="fr-FR" dirty="0" err="1" smtClean="0"/>
              <a:t>wc</a:t>
            </a:r>
            <a:r>
              <a:rPr lang="fr-FR" dirty="0" smtClean="0"/>
              <a:t>-</a:t>
            </a:r>
            <a:r>
              <a:rPr lang="fr-FR" dirty="0" err="1" smtClean="0"/>
              <a:t>supendu</a:t>
            </a:r>
            <a:r>
              <a:rPr lang="fr-FR" dirty="0" smtClean="0"/>
              <a:t>, parquet, création bibliothèque, baie vitrée, carrelage&amp;</a:t>
            </a:r>
            <a:r>
              <a:rPr lang="fr-FR" dirty="0" err="1" smtClean="0"/>
              <a:t>mosaîque</a:t>
            </a:r>
            <a:r>
              <a:rPr lang="fr-FR" dirty="0" smtClean="0"/>
              <a:t>, peinture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428596" y="4577372"/>
            <a:ext cx="7572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FINITION :</a:t>
            </a:r>
            <a:r>
              <a:rPr lang="fr-FR" dirty="0" smtClean="0"/>
              <a:t> ponçage et vitrification parquet, pose cuisine meuble sanitaires accessoires domotique radiateurs électroménager dressing ameublement et nettoyage général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2571736" y="5715016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  </a:t>
            </a:r>
            <a:endParaRPr lang="fr-FR" dirty="0"/>
          </a:p>
        </p:txBody>
      </p:sp>
    </p:spTree>
  </p:cSld>
  <p:clrMapOvr>
    <a:masterClrMapping/>
  </p:clrMapOvr>
  <p:transition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18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214546" y="250030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29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571736" y="3714752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18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4214810" y="392906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5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572132" y="571501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79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1785918" y="464344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8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6072198" y="5143512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86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3500430" y="2214554"/>
            <a:ext cx="857256" cy="5715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86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7215206" y="207167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86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7215206" y="207167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8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6572264" y="4071942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86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7215206" y="207167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87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357422" y="2786058"/>
            <a:ext cx="1071570" cy="7858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87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3214678" y="592930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87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3071802" y="592930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87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4857752" y="5143512"/>
            <a:ext cx="1071570" cy="8572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8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6000760" y="385762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87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6929454" y="242886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87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3929058" y="535782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928926" y="500042"/>
            <a:ext cx="5786446" cy="1071570"/>
          </a:xfrm>
        </p:spPr>
        <p:txBody>
          <a:bodyPr>
            <a:normAutofit fontScale="9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fr-FR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Creation</a:t>
            </a:r>
            <a:r>
              <a:rPr lang="fr-FR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fr-FR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fr-FR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ET COLLABORATION </a:t>
            </a:r>
            <a:endParaRPr lang="fr-FR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Picture 1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85918" cy="92867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ZoneTexte 4"/>
          <p:cNvSpPr txBox="1"/>
          <p:nvPr/>
        </p:nvSpPr>
        <p:spPr>
          <a:xfrm>
            <a:off x="428596" y="2428868"/>
            <a:ext cx="8072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ECHANTILLON : </a:t>
            </a:r>
            <a:r>
              <a:rPr lang="fr-FR" dirty="0" smtClean="0"/>
              <a:t>CREATION BOULANGERIE ANGE REIMS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785786" y="3143248"/>
            <a:ext cx="7572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POSE :</a:t>
            </a:r>
            <a:r>
              <a:rPr lang="fr-FR" dirty="0" smtClean="0"/>
              <a:t> préparation réseau plomberie électricité et évacuation, mitigeur encastré, bâti </a:t>
            </a:r>
            <a:r>
              <a:rPr lang="fr-FR" dirty="0" err="1" smtClean="0"/>
              <a:t>wc</a:t>
            </a:r>
            <a:r>
              <a:rPr lang="fr-FR" dirty="0" smtClean="0"/>
              <a:t>-</a:t>
            </a:r>
            <a:r>
              <a:rPr lang="fr-FR" dirty="0" err="1" smtClean="0"/>
              <a:t>supendu</a:t>
            </a:r>
            <a:r>
              <a:rPr lang="fr-FR" dirty="0" smtClean="0"/>
              <a:t>, carrelage, peinture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785786" y="4286256"/>
            <a:ext cx="7572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FINITION : </a:t>
            </a:r>
            <a:r>
              <a:rPr lang="fr-FR" dirty="0" smtClean="0"/>
              <a:t>pose sanitaire clients et vestiaires personnels, armoire TGBT domotiques et luminaires, meuble clients et comptoirs (hors vitrines), protection PVC DECOCHOC, et nettoyage général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2571736" y="5715016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  </a:t>
            </a:r>
            <a:endParaRPr lang="fr-FR" dirty="0"/>
          </a:p>
        </p:txBody>
      </p:sp>
    </p:spTree>
  </p:cSld>
  <p:clrMapOvr>
    <a:masterClrMapping/>
  </p:clrMapOvr>
  <p:transition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8" grpId="0"/>
      <p:bldP spid="1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4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142844" y="178592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4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4786314" y="592930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4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7858116" y="107154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4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14282" y="214290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4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785786" y="3929066"/>
            <a:ext cx="1000132" cy="7858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4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7715272" y="5214950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4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000232" y="242886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44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857884" y="2214554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4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4071934" y="1857364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45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1714480" y="3000372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4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214942" y="500063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45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00034" y="2214554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4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357422" y="500063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45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6929454" y="242886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4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857884" y="1643050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45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7429520" y="571501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46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714612" y="5786454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46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715008" y="350043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46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500298" y="4357694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46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072066" y="100010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46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6929454" y="242886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46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6929454" y="242886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47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072066" y="100010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47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32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6072198" y="250030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47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715008" y="2714620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357422" y="500042"/>
            <a:ext cx="6357950" cy="1071570"/>
          </a:xfrm>
        </p:spPr>
        <p:txBody>
          <a:bodyPr>
            <a:normAutofit fontScale="9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fr-FR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Creation</a:t>
            </a:r>
            <a:r>
              <a:rPr lang="fr-FR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fr-FR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fr-FR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collectivité et </a:t>
            </a:r>
            <a:r>
              <a:rPr lang="fr-FR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pmr</a:t>
            </a:r>
            <a:endParaRPr lang="fr-FR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Picture 1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85918" cy="92867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ZoneTexte 4"/>
          <p:cNvSpPr txBox="1"/>
          <p:nvPr/>
        </p:nvSpPr>
        <p:spPr>
          <a:xfrm>
            <a:off x="285720" y="2071678"/>
            <a:ext cx="8072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ECHANTILLON : </a:t>
            </a:r>
            <a:r>
              <a:rPr lang="fr-FR" dirty="0" smtClean="0"/>
              <a:t>EXTENTION ET AMENAGEMENT MAISON DE RETRAITE IDF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428596" y="2786058"/>
            <a:ext cx="7572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DEPOSE :</a:t>
            </a:r>
            <a:r>
              <a:rPr lang="fr-FR" dirty="0" smtClean="0"/>
              <a:t> dépose totale de l’existant y compris démolition cloison, dépose de tout revêtement mural/plafonnier, plomberie, électricité, chauffage et meuble 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428596" y="3648678"/>
            <a:ext cx="7572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POSE :</a:t>
            </a:r>
            <a:r>
              <a:rPr lang="fr-FR" dirty="0" smtClean="0"/>
              <a:t> cloisonnement, préparation réseau plomberie électricité et évacuation, mitigeur encastré, bâti </a:t>
            </a:r>
            <a:r>
              <a:rPr lang="fr-FR" dirty="0" err="1" smtClean="0"/>
              <a:t>wc</a:t>
            </a:r>
            <a:r>
              <a:rPr lang="fr-FR" dirty="0" smtClean="0"/>
              <a:t>-</a:t>
            </a:r>
            <a:r>
              <a:rPr lang="fr-FR" dirty="0" err="1" smtClean="0"/>
              <a:t>supendu</a:t>
            </a:r>
            <a:r>
              <a:rPr lang="fr-FR" dirty="0" smtClean="0"/>
              <a:t>, ragréage entier, création escalier secours, revêtement PVC/lino soudure à chaud mur&amp;sol, peinture et parquet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428596" y="4782933"/>
            <a:ext cx="7572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FINITION : </a:t>
            </a:r>
            <a:r>
              <a:rPr lang="fr-FR" dirty="0" smtClean="0"/>
              <a:t>pose cuisine personnels, sanitaires, accessoires PMR, domotique radiateurs et luminaires, garde corps escalier et nettoyage général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2571736" y="5715016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  </a:t>
            </a:r>
            <a:endParaRPr lang="fr-FR" dirty="0"/>
          </a:p>
        </p:txBody>
      </p:sp>
    </p:spTree>
  </p:cSld>
  <p:clrMapOvr>
    <a:masterClrMapping/>
  </p:clrMapOvr>
  <p:transition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10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5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6429388" y="1571612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5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0" y="3286124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5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642910" y="28572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5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1714480" y="2285992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05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429256" y="28572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5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428860" y="4857760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36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929322" y="2714620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49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857488" y="1857364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49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429256" y="35716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5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571736" y="135729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5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715008" y="2714620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wip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85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7072330" y="4929198"/>
            <a:ext cx="1500198" cy="11430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09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6786578" y="5429264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09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428596" y="64291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714480" y="357166"/>
            <a:ext cx="7358114" cy="1071570"/>
          </a:xfrm>
        </p:spPr>
        <p:txBody>
          <a:bodyPr>
            <a:normAutofit fontScale="9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fr-FR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RENOVATION </a:t>
            </a:r>
            <a:br>
              <a:rPr lang="fr-FR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fr-FR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et </a:t>
            </a:r>
            <a:r>
              <a:rPr lang="fr-FR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decoration</a:t>
            </a:r>
            <a:endParaRPr lang="fr-FR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Picture 1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85918" cy="92867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ZoneTexte 4"/>
          <p:cNvSpPr txBox="1"/>
          <p:nvPr/>
        </p:nvSpPr>
        <p:spPr>
          <a:xfrm>
            <a:off x="285720" y="2071678"/>
            <a:ext cx="8072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ECHANTILLON : </a:t>
            </a:r>
            <a:r>
              <a:rPr lang="fr-FR" dirty="0" smtClean="0"/>
              <a:t>APPARTEMENT SOUS TRIPLEX PARIS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428596" y="2786058"/>
            <a:ext cx="7572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DEPOSE :</a:t>
            </a:r>
            <a:r>
              <a:rPr lang="fr-FR" dirty="0" smtClean="0"/>
              <a:t> dépose totale de l’existant y compris démolition cloison et brique de verre, dépose de tout revêtement mural/plafonnier, plomberie, électricité, chauffage, meuble et cuisine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428596" y="3643314"/>
            <a:ext cx="7572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POSE :</a:t>
            </a:r>
            <a:r>
              <a:rPr lang="fr-FR" dirty="0" smtClean="0"/>
              <a:t> cloisonnement et faux-plafond, préparation plomberie électricité et chauffage, parquet, préparation pose fenêtre,  peinture et papier-peint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428596" y="4577372"/>
            <a:ext cx="7572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FINITION :</a:t>
            </a:r>
            <a:r>
              <a:rPr lang="fr-FR" dirty="0" smtClean="0"/>
              <a:t> ponçage et vitrification parquet, pose accessoires domotique luminaires radiateurs dressing ameublement et nettoyage général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2571736" y="5715016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  </a:t>
            </a:r>
            <a:endParaRPr lang="fr-FR" dirty="0"/>
          </a:p>
        </p:txBody>
      </p:sp>
    </p:spTree>
  </p:cSld>
  <p:clrMapOvr>
    <a:masterClrMapping/>
  </p:clrMapOvr>
  <p:transition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10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5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4643438" y="71435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5" name="Image 4" descr="IMG_95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7072330" y="142852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5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00034" y="100010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55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500298" y="28572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55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4071934" y="5500702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56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1643042" y="1928802"/>
            <a:ext cx="1071570" cy="6429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5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500694" y="2000240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5" name="Image 4" descr="IMG_955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6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214942" y="4857760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5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6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643174" y="0"/>
            <a:ext cx="1071570" cy="7143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56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6858016" y="592930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5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3500430" y="2571744"/>
            <a:ext cx="857256" cy="5715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54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4786314" y="1142984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5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4857752" y="4357694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55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642910" y="3071810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5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3286116" y="242886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5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7000892" y="500042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95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3143240" y="1214422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85786" y="3000372"/>
            <a:ext cx="7772400" cy="1470025"/>
          </a:xfr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fr-FR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Galerie photos</a:t>
            </a:r>
            <a:endParaRPr lang="fr-FR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Picture 1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rcRect/>
          <a:stretch>
            <a:fillRect/>
          </a:stretch>
        </p:blipFill>
        <p:spPr bwMode="auto">
          <a:xfrm>
            <a:off x="357158" y="285728"/>
            <a:ext cx="2857520" cy="16430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85786" y="3000372"/>
            <a:ext cx="7772400" cy="1470025"/>
          </a:xfr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fr-FR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cuisines</a:t>
            </a:r>
            <a:endParaRPr lang="fr-FR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Picture 1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rcRect/>
          <a:stretch>
            <a:fillRect/>
          </a:stretch>
        </p:blipFill>
        <p:spPr bwMode="auto">
          <a:xfrm>
            <a:off x="357158" y="285728"/>
            <a:ext cx="2857520" cy="16430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32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6786578" y="4429132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32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4214810" y="214290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32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7858116" y="64291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32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929322" y="5429264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325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1142976" y="35716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0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071670" y="5072074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09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929322" y="321468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28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85720" y="3357562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53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3786182" y="5786454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65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4643438" y="571480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15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3286116" y="28572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1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000232" y="928670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359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357818" y="5572140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359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857884" y="3643314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359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714348" y="421481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7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7000892" y="500042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7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7072330" y="528638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57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6500826" y="4143380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57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7215206" y="592930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519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6286512" y="5500702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519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642910" y="4357694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519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285984" y="357187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519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8715404" y="500063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519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4429124" y="35716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519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7572396" y="278605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519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071670" y="3357562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519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3286116" y="1285860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85786" y="3000372"/>
            <a:ext cx="7772400" cy="1470025"/>
          </a:xfr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fr-FR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SANITAIRE S.D.B DOUCHE ET COLLECTIVITE</a:t>
            </a:r>
            <a:endParaRPr lang="fr-FR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Picture 1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rcRect/>
          <a:stretch>
            <a:fillRect/>
          </a:stretch>
        </p:blipFill>
        <p:spPr bwMode="auto">
          <a:xfrm>
            <a:off x="357158" y="285728"/>
            <a:ext cx="2857520" cy="16430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">
    <p:wipe/>
  </p:transition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52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071670" y="592930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52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714612" y="107154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89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3071802" y="592930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88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4714876" y="592930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53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6000760" y="4714884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529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6072198" y="5072074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726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4572000" y="4071942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72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857884" y="0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726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14282" y="171448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726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000232" y="64291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718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3357554" y="428604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02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285984" y="571480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02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786050" y="207167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02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643174" y="142852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02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000232" y="592930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51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000232" y="4071942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51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4929190" y="0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51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4500562" y="64291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51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357818" y="2714620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118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571736" y="142873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53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786446" y="1857364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507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357818" y="592930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50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4857752" y="592930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0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4000496" y="4714884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0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5572132" y="5143512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0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3071802" y="28572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0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6357950" y="592930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4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6000760" y="242886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4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3857620" y="5643578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44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500298" y="2285992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289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4214810" y="592930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289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6858016" y="5214950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289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1500166" y="5572140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28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1357290" y="4143380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28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2071670" y="5357826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28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6000760" y="857232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">
    <p:wipe/>
  </p:transition>
  <p:timing>
    <p:tnLst>
      <p:par>
        <p:cTn id="1" dur="indefinite" restart="never" nodeType="tmRoot"/>
      </p:par>
    </p:tnLst>
  </p:timing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14282" y="2928934"/>
            <a:ext cx="8643998" cy="1470025"/>
          </a:xfrm>
        </p:spPr>
        <p:txBody>
          <a:bodyPr>
            <a:normAutofit fontScale="9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fr-FR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DESEMBOUAGE ET DETARTRAGE CIRCUIT HYDROLIQUE ET CHAUFFAGE</a:t>
            </a:r>
            <a:endParaRPr lang="fr-FR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Picture 1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rcRect/>
          <a:stretch>
            <a:fillRect/>
          </a:stretch>
        </p:blipFill>
        <p:spPr bwMode="auto">
          <a:xfrm>
            <a:off x="357158" y="285728"/>
            <a:ext cx="2857520" cy="16430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wipe/>
  </p:transition>
  <p:timing>
    <p:tnLst>
      <p:par>
        <p:cTn id="1" dur="indefinite" restart="never" nodeType="tmRoot"/>
      </p:par>
    </p:tnLst>
  </p:timing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72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6072198" y="3786190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wipe/>
  </p:transition>
  <p:timing>
    <p:tnLst>
      <p:par>
        <p:cTn id="1" dur="indefinite" restart="never" nodeType="tmRoot"/>
      </p:par>
    </p:tnLst>
  </p:timing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72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6000760" y="857232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wipe/>
  </p:transition>
  <p:timing>
    <p:tnLst>
      <p:par>
        <p:cTn id="1" dur="indefinite" restart="never" nodeType="tmRoot"/>
      </p:par>
    </p:tnLst>
  </p:timing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72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6000760" y="857232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wipe/>
  </p:transition>
  <p:timing>
    <p:tnLst>
      <p:par>
        <p:cTn id="1" dur="indefinite" restart="never" nodeType="tmRoot"/>
      </p:par>
    </p:tnLst>
  </p:timing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71766" y="6500810"/>
            <a:ext cx="6272234" cy="357190"/>
          </a:xfrm>
        </p:spPr>
        <p:txBody>
          <a:bodyPr>
            <a:normAutofit/>
          </a:bodyPr>
          <a:lstStyle/>
          <a:p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E-mail 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  <a:hlinkClick r:id="rId2" tooltip="RM DECO CONTACT MAIL"/>
              </a:rPr>
              <a:t>r.v.d.services@hotmail.com</a:t>
            </a:r>
            <a:r>
              <a:rPr lang="fr-FR" sz="1050" spc="300" dirty="0" smtClean="0">
                <a:solidFill>
                  <a:schemeClr val="tx2">
                    <a:lumMod val="50000"/>
                  </a:schemeClr>
                </a:solidFill>
              </a:rPr>
              <a:t> Tél 0699077081</a:t>
            </a:r>
            <a:endParaRPr lang="fr-FR" sz="1050" spc="3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 3" descr="IMG_72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Picture 1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tretch>
            <a:fillRect/>
          </a:stretch>
        </p:blipFill>
        <p:spPr bwMode="auto">
          <a:xfrm>
            <a:off x="6000760" y="857232"/>
            <a:ext cx="1285884" cy="9286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wipe/>
  </p:transition>
  <p:timing>
    <p:tnLst>
      <p:par>
        <p:cTn id="1" dur="indefinite" restart="never" nodeType="tmRoot"/>
      </p:par>
    </p:tnLst>
  </p:timing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xdr="http://schemas.openxmlformats.org/drawingml/2006/spreadsheetDrawing" val="0"/>
              </a:ext>
            </a:extLst>
          </a:blip>
          <a:srcRect/>
          <a:stretch>
            <a:fillRect/>
          </a:stretch>
        </p:blipFill>
        <p:spPr bwMode="auto">
          <a:xfrm>
            <a:off x="2571736" y="642918"/>
            <a:ext cx="4000528" cy="257176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Sous-titre 5"/>
          <p:cNvSpPr>
            <a:spLocks noGrp="1"/>
          </p:cNvSpPr>
          <p:nvPr>
            <p:ph type="subTitle" idx="1"/>
          </p:nvPr>
        </p:nvSpPr>
        <p:spPr>
          <a:xfrm>
            <a:off x="1357290" y="3786190"/>
            <a:ext cx="6400800" cy="1752600"/>
          </a:xfrm>
        </p:spPr>
        <p:txBody>
          <a:bodyPr>
            <a:normAutofit/>
          </a:bodyPr>
          <a:lstStyle/>
          <a:p>
            <a:r>
              <a:rPr lang="fr-FR" sz="2000" dirty="0" smtClean="0">
                <a:solidFill>
                  <a:schemeClr val="accent1">
                    <a:lumMod val="50000"/>
                  </a:schemeClr>
                </a:solidFill>
              </a:rPr>
              <a:t>16 Rue des chênes 94290 Villeneuve-Saint-Georges</a:t>
            </a:r>
          </a:p>
          <a:p>
            <a:r>
              <a:rPr lang="fr-FR" sz="2000" dirty="0" smtClean="0">
                <a:solidFill>
                  <a:schemeClr val="accent1">
                    <a:lumMod val="50000"/>
                  </a:schemeClr>
                </a:solidFill>
              </a:rPr>
              <a:t>r.v.d.services@hotmail.com 06 99 07 70 81</a:t>
            </a:r>
            <a:endParaRPr lang="fr-FR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1" name="Image 10" descr="contact.jp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8164" y="5419742"/>
            <a:ext cx="438150" cy="438150"/>
          </a:xfrm>
          <a:prstGeom prst="rect">
            <a:avLst/>
          </a:prstGeom>
          <a:ln>
            <a:noFill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2" name="Image 11" descr="quitter.jpg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5140" y="5419742"/>
            <a:ext cx="428625" cy="438150"/>
          </a:xfrm>
          <a:prstGeom prst="rect">
            <a:avLst/>
          </a:prstGeom>
          <a:ln>
            <a:noFill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3" name="Image 12" descr="replay.jpg">
            <a:hlinkClick r:id="" action="ppaction://hlinkshowjump?jump=lastslide"/>
            <a:hlinkHover r:id="" action="ppaction://noaction" highlightClick="1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09760" y="5419742"/>
            <a:ext cx="419100" cy="428625"/>
          </a:xfrm>
          <a:prstGeom prst="rect">
            <a:avLst/>
          </a:prstGeom>
          <a:ln>
            <a:noFill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1110</Words>
  <Application>Microsoft Office PowerPoint</Application>
  <PresentationFormat>Affichage à l'écran (4:3)</PresentationFormat>
  <Paragraphs>205</Paragraphs>
  <Slides>169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169</vt:i4>
      </vt:variant>
    </vt:vector>
  </HeadingPairs>
  <TitlesOfParts>
    <vt:vector size="170" baseType="lpstr">
      <vt:lpstr>Thème Office</vt:lpstr>
      <vt:lpstr>Diapositive 1</vt:lpstr>
      <vt:lpstr>Echantillons projets</vt:lpstr>
      <vt:lpstr>RENOVATION TOUT CORPS D’ETAT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RENOVATION TOUT CORPS D’ETAT et decoration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Creation  ET COLLABORATION 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Creation  collectivité et pmr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RENOVATION  et decoration</vt:lpstr>
      <vt:lpstr>Diapositive 81</vt:lpstr>
      <vt:lpstr>Diapositive 82</vt:lpstr>
      <vt:lpstr>Diapositive 83</vt:lpstr>
      <vt:lpstr>Diapositive 84</vt:lpstr>
      <vt:lpstr>Diapositive 85</vt:lpstr>
      <vt:lpstr>Diapositive 86</vt:lpstr>
      <vt:lpstr>Diapositive 87</vt:lpstr>
      <vt:lpstr>Diapositive 88</vt:lpstr>
      <vt:lpstr>Diapositive 89</vt:lpstr>
      <vt:lpstr>Diapositive 90</vt:lpstr>
      <vt:lpstr>Diapositive 91</vt:lpstr>
      <vt:lpstr>Diapositive 92</vt:lpstr>
      <vt:lpstr>Diapositive 93</vt:lpstr>
      <vt:lpstr>Diapositive 94</vt:lpstr>
      <vt:lpstr>Diapositive 95</vt:lpstr>
      <vt:lpstr>Diapositive 96</vt:lpstr>
      <vt:lpstr>Diapositive 97</vt:lpstr>
      <vt:lpstr>Galerie photos</vt:lpstr>
      <vt:lpstr>cuisines</vt:lpstr>
      <vt:lpstr>Diapositive 100</vt:lpstr>
      <vt:lpstr>Diapositive 101</vt:lpstr>
      <vt:lpstr>Diapositive 102</vt:lpstr>
      <vt:lpstr>Diapositive 103</vt:lpstr>
      <vt:lpstr>Diapositive 104</vt:lpstr>
      <vt:lpstr>Diapositive 105</vt:lpstr>
      <vt:lpstr>Diapositive 106</vt:lpstr>
      <vt:lpstr>Diapositive 107</vt:lpstr>
      <vt:lpstr>Diapositive 108</vt:lpstr>
      <vt:lpstr>Diapositive 109</vt:lpstr>
      <vt:lpstr>Diapositive 110</vt:lpstr>
      <vt:lpstr>Diapositive 111</vt:lpstr>
      <vt:lpstr>Diapositive 112</vt:lpstr>
      <vt:lpstr>Diapositive 113</vt:lpstr>
      <vt:lpstr>Diapositive 114</vt:lpstr>
      <vt:lpstr>Diapositive 115</vt:lpstr>
      <vt:lpstr>Diapositive 116</vt:lpstr>
      <vt:lpstr>Diapositive 117</vt:lpstr>
      <vt:lpstr>Diapositive 118</vt:lpstr>
      <vt:lpstr>Diapositive 119</vt:lpstr>
      <vt:lpstr>Diapositive 120</vt:lpstr>
      <vt:lpstr>Diapositive 121</vt:lpstr>
      <vt:lpstr>Diapositive 122</vt:lpstr>
      <vt:lpstr>Diapositive 123</vt:lpstr>
      <vt:lpstr>Diapositive 124</vt:lpstr>
      <vt:lpstr>Diapositive 125</vt:lpstr>
      <vt:lpstr>Diapositive 126</vt:lpstr>
      <vt:lpstr>SANITAIRE S.D.B DOUCHE ET COLLECTIVITE</vt:lpstr>
      <vt:lpstr>Diapositive 128</vt:lpstr>
      <vt:lpstr>Diapositive 129</vt:lpstr>
      <vt:lpstr>Diapositive 130</vt:lpstr>
      <vt:lpstr>Diapositive 131</vt:lpstr>
      <vt:lpstr>Diapositive 132</vt:lpstr>
      <vt:lpstr>Diapositive 133</vt:lpstr>
      <vt:lpstr>Diapositive 134</vt:lpstr>
      <vt:lpstr>Diapositive 135</vt:lpstr>
      <vt:lpstr>Diapositive 136</vt:lpstr>
      <vt:lpstr>Diapositive 137</vt:lpstr>
      <vt:lpstr>Diapositive 138</vt:lpstr>
      <vt:lpstr>Diapositive 139</vt:lpstr>
      <vt:lpstr>Diapositive 140</vt:lpstr>
      <vt:lpstr>Diapositive 141</vt:lpstr>
      <vt:lpstr>Diapositive 142</vt:lpstr>
      <vt:lpstr>Diapositive 143</vt:lpstr>
      <vt:lpstr>Diapositive 144</vt:lpstr>
      <vt:lpstr>Diapositive 145</vt:lpstr>
      <vt:lpstr>Diapositive 146</vt:lpstr>
      <vt:lpstr>Diapositive 147</vt:lpstr>
      <vt:lpstr>Diapositive 148</vt:lpstr>
      <vt:lpstr>Diapositive 149</vt:lpstr>
      <vt:lpstr>Diapositive 150</vt:lpstr>
      <vt:lpstr>Diapositive 151</vt:lpstr>
      <vt:lpstr>Diapositive 152</vt:lpstr>
      <vt:lpstr>Diapositive 153</vt:lpstr>
      <vt:lpstr>Diapositive 154</vt:lpstr>
      <vt:lpstr>Diapositive 155</vt:lpstr>
      <vt:lpstr>Diapositive 156</vt:lpstr>
      <vt:lpstr>Diapositive 157</vt:lpstr>
      <vt:lpstr>Diapositive 158</vt:lpstr>
      <vt:lpstr>Diapositive 159</vt:lpstr>
      <vt:lpstr>Diapositive 160</vt:lpstr>
      <vt:lpstr>Diapositive 161</vt:lpstr>
      <vt:lpstr>Diapositive 162</vt:lpstr>
      <vt:lpstr>Diapositive 163</vt:lpstr>
      <vt:lpstr>DESEMBOUAGE ET DETARTRAGE CIRCUIT HYDROLIQUE ET CHAUFFAGE</vt:lpstr>
      <vt:lpstr>Diapositive 165</vt:lpstr>
      <vt:lpstr>Diapositive 166</vt:lpstr>
      <vt:lpstr>Diapositive 167</vt:lpstr>
      <vt:lpstr>Diapositive 168</vt:lpstr>
      <vt:lpstr>Diapositive 169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Echantillon projets</dc:title>
  <dc:creator/>
  <cp:lastModifiedBy/>
  <cp:revision>125</cp:revision>
  <dcterms:created xsi:type="dcterms:W3CDTF">2017-06-12T15:07:29Z</dcterms:created>
  <dcterms:modified xsi:type="dcterms:W3CDTF">2017-06-26T23:00:03Z</dcterms:modified>
</cp:coreProperties>
</file>