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notesSlides/notesSlide3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notesSlides/notesSlide27.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25.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Default Extension="gif" ContentType="image/gif"/>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45"/>
  </p:notesMasterIdLst>
  <p:sldIdLst>
    <p:sldId id="369" r:id="rId2"/>
    <p:sldId id="306" r:id="rId3"/>
    <p:sldId id="357" r:id="rId4"/>
    <p:sldId id="268" r:id="rId5"/>
    <p:sldId id="258" r:id="rId6"/>
    <p:sldId id="267" r:id="rId7"/>
    <p:sldId id="262" r:id="rId8"/>
    <p:sldId id="261" r:id="rId9"/>
    <p:sldId id="263" r:id="rId10"/>
    <p:sldId id="256" r:id="rId11"/>
    <p:sldId id="264" r:id="rId12"/>
    <p:sldId id="265" r:id="rId13"/>
    <p:sldId id="365" r:id="rId14"/>
    <p:sldId id="329" r:id="rId15"/>
    <p:sldId id="271" r:id="rId16"/>
    <p:sldId id="366" r:id="rId17"/>
    <p:sldId id="284" r:id="rId18"/>
    <p:sldId id="367" r:id="rId19"/>
    <p:sldId id="278" r:id="rId20"/>
    <p:sldId id="279" r:id="rId21"/>
    <p:sldId id="281" r:id="rId22"/>
    <p:sldId id="286" r:id="rId23"/>
    <p:sldId id="292" r:id="rId24"/>
    <p:sldId id="361" r:id="rId25"/>
    <p:sldId id="362" r:id="rId26"/>
    <p:sldId id="370" r:id="rId27"/>
    <p:sldId id="372" r:id="rId28"/>
    <p:sldId id="344" r:id="rId29"/>
    <p:sldId id="371" r:id="rId30"/>
    <p:sldId id="289" r:id="rId31"/>
    <p:sldId id="307" r:id="rId32"/>
    <p:sldId id="316" r:id="rId33"/>
    <p:sldId id="300" r:id="rId34"/>
    <p:sldId id="299" r:id="rId35"/>
    <p:sldId id="317" r:id="rId36"/>
    <p:sldId id="364" r:id="rId37"/>
    <p:sldId id="337" r:id="rId38"/>
    <p:sldId id="363" r:id="rId39"/>
    <p:sldId id="301" r:id="rId40"/>
    <p:sldId id="328" r:id="rId41"/>
    <p:sldId id="368" r:id="rId42"/>
    <p:sldId id="373" r:id="rId43"/>
    <p:sldId id="358" r:id="rId44"/>
  </p:sldIdLst>
  <p:sldSz cx="9144000" cy="6858000" type="screen4x3"/>
  <p:notesSz cx="6858000" cy="9144000"/>
  <p:defaultTextStyle>
    <a:defPPr>
      <a:defRPr lang="de-DE"/>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uJsVkENb2eB+qgWcGhu60A==" hashData="bvC5701U0kmEwct2nWs+imN+fx4="/>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1E1E1"/>
    <a:srgbClr val="808000"/>
    <a:srgbClr val="CE7B00"/>
    <a:srgbClr val="BFFFEA"/>
    <a:srgbClr val="D5D5FF"/>
    <a:srgbClr val="808080"/>
    <a:srgbClr val="5F5F5F"/>
    <a:srgbClr val="FF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53" autoAdjust="0"/>
    <p:restoredTop sz="94660"/>
  </p:normalViewPr>
  <p:slideViewPr>
    <p:cSldViewPr>
      <p:cViewPr varScale="1">
        <p:scale>
          <a:sx n="101" d="100"/>
          <a:sy n="101" d="100"/>
        </p:scale>
        <p:origin x="-204"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243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697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de-DE"/>
          </a:p>
        </p:txBody>
      </p:sp>
      <p:sp>
        <p:nvSpPr>
          <p:cNvPr id="12697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de-DE"/>
          </a:p>
        </p:txBody>
      </p:sp>
      <p:sp>
        <p:nvSpPr>
          <p:cNvPr id="40964"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2698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12698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de-DE"/>
          </a:p>
        </p:txBody>
      </p:sp>
      <p:sp>
        <p:nvSpPr>
          <p:cNvPr id="12698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E92B34D6-D860-4178-9F7E-30BA7132A3CB}" type="slidenum">
              <a:rPr lang="de-DE"/>
              <a:pPr>
                <a:defRPr/>
              </a:pPr>
              <a:t>‹N°›</a:t>
            </a:fld>
            <a:endParaRPr lang="de-DE"/>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Rot="1" noChangeArrowheads="1" noTextEdit="1"/>
          </p:cNvSpPr>
          <p:nvPr>
            <p:ph type="sldImg"/>
          </p:nvPr>
        </p:nvSpPr>
        <p:spPr>
          <a:ln/>
        </p:spPr>
      </p:sp>
      <p:sp>
        <p:nvSpPr>
          <p:cNvPr id="53251"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Rot="1" noChangeArrowheads="1" noTextEdit="1"/>
          </p:cNvSpPr>
          <p:nvPr>
            <p:ph type="sldImg"/>
          </p:nvPr>
        </p:nvSpPr>
        <p:spPr>
          <a:ln/>
        </p:spPr>
      </p:sp>
      <p:sp>
        <p:nvSpPr>
          <p:cNvPr id="54275"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Rot="1" noChangeArrowheads="1" noTextEdit="1"/>
          </p:cNvSpPr>
          <p:nvPr>
            <p:ph type="sldImg"/>
          </p:nvPr>
        </p:nvSpPr>
        <p:spPr>
          <a:ln/>
        </p:spPr>
      </p:sp>
      <p:sp>
        <p:nvSpPr>
          <p:cNvPr id="55299"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Rot="1" noChangeArrowheads="1" noTextEdit="1"/>
          </p:cNvSpPr>
          <p:nvPr>
            <p:ph type="sldImg"/>
          </p:nvPr>
        </p:nvSpPr>
        <p:spPr>
          <a:ln/>
        </p:spPr>
      </p:sp>
      <p:sp>
        <p:nvSpPr>
          <p:cNvPr id="56323"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Rot="1" noChangeArrowheads="1" noTextEdit="1"/>
          </p:cNvSpPr>
          <p:nvPr>
            <p:ph type="sldImg"/>
          </p:nvPr>
        </p:nvSpPr>
        <p:spPr>
          <a:ln/>
        </p:spPr>
      </p:sp>
      <p:sp>
        <p:nvSpPr>
          <p:cNvPr id="57347"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Rot="1" noChangeArrowheads="1" noTextEdit="1"/>
          </p:cNvSpPr>
          <p:nvPr>
            <p:ph type="sldImg"/>
          </p:nvPr>
        </p:nvSpPr>
        <p:spPr>
          <a:ln/>
        </p:spPr>
      </p:sp>
      <p:sp>
        <p:nvSpPr>
          <p:cNvPr id="58371"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Rot="1" noChangeArrowheads="1" noTextEdit="1"/>
          </p:cNvSpPr>
          <p:nvPr>
            <p:ph type="sldImg"/>
          </p:nvPr>
        </p:nvSpPr>
        <p:spPr>
          <a:ln/>
        </p:spPr>
      </p:sp>
      <p:sp>
        <p:nvSpPr>
          <p:cNvPr id="59395"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Rot="1" noChangeArrowheads="1" noTextEdit="1"/>
          </p:cNvSpPr>
          <p:nvPr>
            <p:ph type="sldImg"/>
          </p:nvPr>
        </p:nvSpPr>
        <p:spPr>
          <a:ln/>
        </p:spPr>
      </p:sp>
      <p:sp>
        <p:nvSpPr>
          <p:cNvPr id="60419"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Rot="1" noChangeArrowheads="1" noTextEdit="1"/>
          </p:cNvSpPr>
          <p:nvPr>
            <p:ph type="sldImg"/>
          </p:nvPr>
        </p:nvSpPr>
        <p:spPr>
          <a:ln/>
        </p:spPr>
      </p:sp>
      <p:sp>
        <p:nvSpPr>
          <p:cNvPr id="61443"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Rot="1" noChangeArrowheads="1" noTextEdit="1"/>
          </p:cNvSpPr>
          <p:nvPr>
            <p:ph type="sldImg"/>
          </p:nvPr>
        </p:nvSpPr>
        <p:spPr>
          <a:ln/>
        </p:spPr>
      </p:sp>
      <p:sp>
        <p:nvSpPr>
          <p:cNvPr id="62467"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Rot="1" noChangeArrowheads="1" noTextEdit="1"/>
          </p:cNvSpPr>
          <p:nvPr>
            <p:ph type="sldImg"/>
          </p:nvPr>
        </p:nvSpPr>
        <p:spPr>
          <a:ln/>
        </p:spPr>
      </p:sp>
      <p:sp>
        <p:nvSpPr>
          <p:cNvPr id="63491"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Rot="1" noChangeArrowheads="1" noTextEdit="1"/>
          </p:cNvSpPr>
          <p:nvPr>
            <p:ph type="sldImg"/>
          </p:nvPr>
        </p:nvSpPr>
        <p:spPr>
          <a:ln/>
        </p:spPr>
      </p:sp>
      <p:sp>
        <p:nvSpPr>
          <p:cNvPr id="64515"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Rot="1" noChangeArrowheads="1" noTextEdit="1"/>
          </p:cNvSpPr>
          <p:nvPr>
            <p:ph type="sldImg"/>
          </p:nvPr>
        </p:nvSpPr>
        <p:spPr>
          <a:ln/>
        </p:spPr>
      </p:sp>
      <p:sp>
        <p:nvSpPr>
          <p:cNvPr id="65539"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Rot="1" noChangeArrowheads="1" noTextEdit="1"/>
          </p:cNvSpPr>
          <p:nvPr>
            <p:ph type="sldImg"/>
          </p:nvPr>
        </p:nvSpPr>
        <p:spPr>
          <a:ln/>
        </p:spPr>
      </p:sp>
      <p:sp>
        <p:nvSpPr>
          <p:cNvPr id="66563"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Rot="1" noChangeArrowheads="1" noTextEdit="1"/>
          </p:cNvSpPr>
          <p:nvPr>
            <p:ph type="sldImg"/>
          </p:nvPr>
        </p:nvSpPr>
        <p:spPr>
          <a:ln/>
        </p:spPr>
      </p:sp>
      <p:sp>
        <p:nvSpPr>
          <p:cNvPr id="67587"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Rot="1" noChangeArrowheads="1" noTextEdit="1"/>
          </p:cNvSpPr>
          <p:nvPr>
            <p:ph type="sldImg"/>
          </p:nvPr>
        </p:nvSpPr>
        <p:spPr>
          <a:ln/>
        </p:spPr>
      </p:sp>
      <p:sp>
        <p:nvSpPr>
          <p:cNvPr id="68611"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Rot="1" noChangeArrowheads="1" noTextEdit="1"/>
          </p:cNvSpPr>
          <p:nvPr>
            <p:ph type="sldImg"/>
          </p:nvPr>
        </p:nvSpPr>
        <p:spPr>
          <a:ln/>
        </p:spPr>
      </p:sp>
      <p:sp>
        <p:nvSpPr>
          <p:cNvPr id="69635"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Rot="1" noChangeArrowheads="1" noTextEdit="1"/>
          </p:cNvSpPr>
          <p:nvPr>
            <p:ph type="sldImg"/>
          </p:nvPr>
        </p:nvSpPr>
        <p:spPr>
          <a:ln/>
        </p:spPr>
      </p:sp>
      <p:sp>
        <p:nvSpPr>
          <p:cNvPr id="70659"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Rot="1" noChangeArrowheads="1" noTextEdit="1"/>
          </p:cNvSpPr>
          <p:nvPr>
            <p:ph type="sldImg"/>
          </p:nvPr>
        </p:nvSpPr>
        <p:spPr>
          <a:ln/>
        </p:spPr>
      </p:sp>
      <p:sp>
        <p:nvSpPr>
          <p:cNvPr id="71683"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Rot="1" noChangeArrowheads="1" noTextEdit="1"/>
          </p:cNvSpPr>
          <p:nvPr>
            <p:ph type="sldImg"/>
          </p:nvPr>
        </p:nvSpPr>
        <p:spPr>
          <a:ln/>
        </p:spPr>
      </p:sp>
      <p:sp>
        <p:nvSpPr>
          <p:cNvPr id="72707"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Rot="1" noChangeArrowheads="1" noTextEdit="1"/>
          </p:cNvSpPr>
          <p:nvPr>
            <p:ph type="sldImg"/>
          </p:nvPr>
        </p:nvSpPr>
        <p:spPr>
          <a:ln/>
        </p:spPr>
      </p:sp>
      <p:sp>
        <p:nvSpPr>
          <p:cNvPr id="73731"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Rot="1" noChangeArrowheads="1" noTextEdit="1"/>
          </p:cNvSpPr>
          <p:nvPr>
            <p:ph type="sldImg"/>
          </p:nvPr>
        </p:nvSpPr>
        <p:spPr>
          <a:ln/>
        </p:spPr>
      </p:sp>
      <p:sp>
        <p:nvSpPr>
          <p:cNvPr id="74755"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Rot="1" noChangeArrowheads="1" noTextEdit="1"/>
          </p:cNvSpPr>
          <p:nvPr>
            <p:ph type="sldImg"/>
          </p:nvPr>
        </p:nvSpPr>
        <p:spPr>
          <a:ln/>
        </p:spPr>
      </p:sp>
      <p:sp>
        <p:nvSpPr>
          <p:cNvPr id="75779"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Rot="1" noChangeArrowheads="1" noTextEdit="1"/>
          </p:cNvSpPr>
          <p:nvPr>
            <p:ph type="sldImg"/>
          </p:nvPr>
        </p:nvSpPr>
        <p:spPr>
          <a:ln/>
        </p:spPr>
      </p:sp>
      <p:sp>
        <p:nvSpPr>
          <p:cNvPr id="76803"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Rot="1" noChangeArrowheads="1" noTextEdit="1"/>
          </p:cNvSpPr>
          <p:nvPr>
            <p:ph type="sldImg"/>
          </p:nvPr>
        </p:nvSpPr>
        <p:spPr>
          <a:ln/>
        </p:spPr>
      </p:sp>
      <p:sp>
        <p:nvSpPr>
          <p:cNvPr id="77827"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Rot="1" noChangeArrowheads="1" noTextEdit="1"/>
          </p:cNvSpPr>
          <p:nvPr>
            <p:ph type="sldImg"/>
          </p:nvPr>
        </p:nvSpPr>
        <p:spPr>
          <a:ln/>
        </p:spPr>
      </p:sp>
      <p:sp>
        <p:nvSpPr>
          <p:cNvPr id="78851"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Rot="1" noChangeArrowheads="1" noTextEdit="1"/>
          </p:cNvSpPr>
          <p:nvPr>
            <p:ph type="sldImg"/>
          </p:nvPr>
        </p:nvSpPr>
        <p:spPr>
          <a:ln/>
        </p:spPr>
      </p:sp>
      <p:sp>
        <p:nvSpPr>
          <p:cNvPr id="79875"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Rot="1" noChangeArrowheads="1" noTextEdit="1"/>
          </p:cNvSpPr>
          <p:nvPr>
            <p:ph type="sldImg"/>
          </p:nvPr>
        </p:nvSpPr>
        <p:spPr>
          <a:ln/>
        </p:spPr>
      </p:sp>
      <p:sp>
        <p:nvSpPr>
          <p:cNvPr id="80899"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Rot="1" noChangeArrowheads="1" noTextEdit="1"/>
          </p:cNvSpPr>
          <p:nvPr>
            <p:ph type="sldImg"/>
          </p:nvPr>
        </p:nvSpPr>
        <p:spPr>
          <a:ln/>
        </p:spPr>
      </p:sp>
      <p:sp>
        <p:nvSpPr>
          <p:cNvPr id="81923"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Rot="1" noChangeArrowheads="1" noTextEdit="1"/>
          </p:cNvSpPr>
          <p:nvPr>
            <p:ph type="sldImg"/>
          </p:nvPr>
        </p:nvSpPr>
        <p:spPr>
          <a:ln/>
        </p:spPr>
      </p:sp>
      <p:sp>
        <p:nvSpPr>
          <p:cNvPr id="82947"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Rot="1" noChangeArrowheads="1" noTextEdit="1"/>
          </p:cNvSpPr>
          <p:nvPr>
            <p:ph type="sldImg"/>
          </p:nvPr>
        </p:nvSpPr>
        <p:spPr>
          <a:ln/>
        </p:spPr>
      </p:sp>
      <p:sp>
        <p:nvSpPr>
          <p:cNvPr id="83971"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Rot="1" noChangeArrowheads="1" noTextEdit="1"/>
          </p:cNvSpPr>
          <p:nvPr>
            <p:ph type="sldImg"/>
          </p:nvPr>
        </p:nvSpPr>
        <p:spPr>
          <a:ln/>
        </p:spPr>
      </p:sp>
      <p:sp>
        <p:nvSpPr>
          <p:cNvPr id="84995"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Rot="1" noChangeArrowheads="1" noTextEdit="1"/>
          </p:cNvSpPr>
          <p:nvPr>
            <p:ph type="sldImg"/>
          </p:nvPr>
        </p:nvSpPr>
        <p:spPr>
          <a:ln/>
        </p:spPr>
      </p:sp>
      <p:sp>
        <p:nvSpPr>
          <p:cNvPr id="86019"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Rot="1" noChangeArrowheads="1" noTextEdit="1"/>
          </p:cNvSpPr>
          <p:nvPr>
            <p:ph type="sldImg"/>
          </p:nvPr>
        </p:nvSpPr>
        <p:spPr>
          <a:ln/>
        </p:spPr>
      </p:sp>
      <p:sp>
        <p:nvSpPr>
          <p:cNvPr id="87043"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Rot="1" noChangeArrowheads="1" noTextEdit="1"/>
          </p:cNvSpPr>
          <p:nvPr>
            <p:ph type="sldImg"/>
          </p:nvPr>
        </p:nvSpPr>
        <p:spPr>
          <a:ln/>
        </p:spPr>
      </p:sp>
      <p:sp>
        <p:nvSpPr>
          <p:cNvPr id="88067"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Rot="1" noChangeArrowheads="1" noTextEdit="1"/>
          </p:cNvSpPr>
          <p:nvPr>
            <p:ph type="sldImg"/>
          </p:nvPr>
        </p:nvSpPr>
        <p:spPr>
          <a:ln/>
        </p:spPr>
      </p:sp>
      <p:sp>
        <p:nvSpPr>
          <p:cNvPr id="89091"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Rot="1" noChangeArrowheads="1" noTextEdit="1"/>
          </p:cNvSpPr>
          <p:nvPr>
            <p:ph type="sldImg"/>
          </p:nvPr>
        </p:nvSpPr>
        <p:spPr>
          <a:ln/>
        </p:spPr>
      </p:sp>
      <p:sp>
        <p:nvSpPr>
          <p:cNvPr id="90115"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Rot="1" noChangeArrowheads="1" noTextEdit="1"/>
          </p:cNvSpPr>
          <p:nvPr>
            <p:ph type="sldImg"/>
          </p:nvPr>
        </p:nvSpPr>
        <p:spPr>
          <a:ln/>
        </p:spPr>
      </p:sp>
      <p:sp>
        <p:nvSpPr>
          <p:cNvPr id="91139" name="Rectangle 3"/>
          <p:cNvSpPr>
            <a:spLocks noGrp="1" noChangeArrowheads="1"/>
          </p:cNvSpPr>
          <p:nvPr>
            <p:ph type="body" idx="1"/>
          </p:nvPr>
        </p:nvSpPr>
        <p:spPr>
          <a:noFill/>
          <a:ln/>
        </p:spPr>
        <p:txBody>
          <a:bodyPr/>
          <a:lstStyle/>
          <a:p>
            <a:endParaRPr lang="fr-FR"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685800" y="2130425"/>
            <a:ext cx="7772400" cy="1470025"/>
          </a:xfrm>
        </p:spPr>
        <p:txBody>
          <a:bodyPr/>
          <a:lstStyle/>
          <a:p>
            <a:r>
              <a:rPr lang="de-DE" smtClean="0"/>
              <a:t>Titelmasterformat durch Klicken bearbeiten</a:t>
            </a:r>
            <a:endParaRPr lang="de-DE"/>
          </a:p>
        </p:txBody>
      </p:sp>
      <p:sp>
        <p:nvSpPr>
          <p:cNvPr id="3" name="Untertitel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de-DE" smtClean="0"/>
              <a:t>Formatvorlage des Untertitelmasters durch Klicken bearbeiten</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8D16E9D3-3D35-49E2-8D5D-1DC8FB14F665}" type="slidenum">
              <a:rPr lang="de-DE"/>
              <a:pPr>
                <a:defRPr/>
              </a:pPr>
              <a:t>‹N°›</a:t>
            </a:fld>
            <a:endParaRPr lang="de-DE"/>
          </a:p>
        </p:txBody>
      </p:sp>
    </p:spTree>
  </p:cSld>
  <p:clrMapOvr>
    <a:masterClrMapping/>
  </p:clrMapOvr>
  <p:transition spd="slow" advTm="6000">
    <p:zo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581E794D-F9AC-4FC0-906D-28E15FB640A7}" type="slidenum">
              <a:rPr lang="de-DE"/>
              <a:pPr>
                <a:defRPr/>
              </a:pPr>
              <a:t>‹N°›</a:t>
            </a:fld>
            <a:endParaRPr lang="de-DE"/>
          </a:p>
        </p:txBody>
      </p:sp>
    </p:spTree>
  </p:cSld>
  <p:clrMapOvr>
    <a:masterClrMapping/>
  </p:clrMapOvr>
  <p:transition spd="slow" advTm="6000">
    <p:zo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nchor="t"/>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6B762CEE-B62A-4AA9-BC97-CE34A96069B8}" type="slidenum">
              <a:rPr lang="de-DE"/>
              <a:pPr>
                <a:defRPr/>
              </a:pPr>
              <a:t>‹N°›</a:t>
            </a:fld>
            <a:endParaRPr lang="de-DE"/>
          </a:p>
        </p:txBody>
      </p:sp>
    </p:spTree>
  </p:cSld>
  <p:clrMapOvr>
    <a:masterClrMapping/>
  </p:clrMapOvr>
  <p:transition spd="slow" advTm="6000">
    <p:zo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4"/>
          <p:cNvSpPr>
            <a:spLocks noGrp="1" noChangeArrowheads="1"/>
          </p:cNvSpPr>
          <p:nvPr>
            <p:ph type="dt" sz="half" idx="10"/>
          </p:nvPr>
        </p:nvSpPr>
        <p:spPr>
          <a:ln/>
        </p:spPr>
        <p:txBody>
          <a:bodyPr/>
          <a:lstStyle>
            <a:lvl1pPr>
              <a:defRPr/>
            </a:lvl1pPr>
          </a:lstStyle>
          <a:p>
            <a:pPr>
              <a:defRPr/>
            </a:pPr>
            <a:endParaRPr lang="de-DE"/>
          </a:p>
        </p:txBody>
      </p:sp>
      <p:sp>
        <p:nvSpPr>
          <p:cNvPr id="6" name="Rectangle 5"/>
          <p:cNvSpPr>
            <a:spLocks noGrp="1" noChangeArrowheads="1"/>
          </p:cNvSpPr>
          <p:nvPr>
            <p:ph type="ftr" sz="quarter" idx="11"/>
          </p:nvPr>
        </p:nvSpPr>
        <p:spPr>
          <a:ln/>
        </p:spPr>
        <p:txBody>
          <a:bodyPr/>
          <a:lstStyle>
            <a:lvl1pPr>
              <a:defRPr/>
            </a:lvl1pPr>
          </a:lstStyle>
          <a:p>
            <a:pPr>
              <a:defRPr/>
            </a:pPr>
            <a:endParaRPr lang="de-DE"/>
          </a:p>
        </p:txBody>
      </p:sp>
      <p:sp>
        <p:nvSpPr>
          <p:cNvPr id="7" name="Rectangle 6"/>
          <p:cNvSpPr>
            <a:spLocks noGrp="1" noChangeArrowheads="1"/>
          </p:cNvSpPr>
          <p:nvPr>
            <p:ph type="sldNum" sz="quarter" idx="12"/>
          </p:nvPr>
        </p:nvSpPr>
        <p:spPr>
          <a:ln/>
        </p:spPr>
        <p:txBody>
          <a:bodyPr/>
          <a:lstStyle>
            <a:lvl1pPr>
              <a:defRPr/>
            </a:lvl1pPr>
          </a:lstStyle>
          <a:p>
            <a:pPr>
              <a:defRPr/>
            </a:pPr>
            <a:fld id="{6915565F-3284-4C47-9213-290B67BB2B6A}" type="slidenum">
              <a:rPr lang="de-DE"/>
              <a:pPr>
                <a:defRPr/>
              </a:pPr>
              <a:t>‹N°›</a:t>
            </a:fld>
            <a:endParaRPr lang="de-DE"/>
          </a:p>
        </p:txBody>
      </p:sp>
    </p:spTree>
  </p:cSld>
  <p:clrMapOvr>
    <a:masterClrMapping/>
  </p:clrMapOvr>
  <p:transition spd="slow" advTm="6000">
    <p:zo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Rectangle 4"/>
          <p:cNvSpPr>
            <a:spLocks noGrp="1" noChangeArrowheads="1"/>
          </p:cNvSpPr>
          <p:nvPr>
            <p:ph type="dt" sz="half" idx="10"/>
          </p:nvPr>
        </p:nvSpPr>
        <p:spPr>
          <a:ln/>
        </p:spPr>
        <p:txBody>
          <a:bodyPr/>
          <a:lstStyle>
            <a:lvl1pPr>
              <a:defRPr/>
            </a:lvl1pPr>
          </a:lstStyle>
          <a:p>
            <a:pPr>
              <a:defRPr/>
            </a:pPr>
            <a:endParaRPr lang="de-DE"/>
          </a:p>
        </p:txBody>
      </p:sp>
      <p:sp>
        <p:nvSpPr>
          <p:cNvPr id="8" name="Rectangle 5"/>
          <p:cNvSpPr>
            <a:spLocks noGrp="1" noChangeArrowheads="1"/>
          </p:cNvSpPr>
          <p:nvPr>
            <p:ph type="ftr" sz="quarter" idx="11"/>
          </p:nvPr>
        </p:nvSpPr>
        <p:spPr>
          <a:ln/>
        </p:spPr>
        <p:txBody>
          <a:bodyPr/>
          <a:lstStyle>
            <a:lvl1pPr>
              <a:defRPr/>
            </a:lvl1pPr>
          </a:lstStyle>
          <a:p>
            <a:pPr>
              <a:defRPr/>
            </a:pPr>
            <a:endParaRPr lang="de-DE"/>
          </a:p>
        </p:txBody>
      </p:sp>
      <p:sp>
        <p:nvSpPr>
          <p:cNvPr id="9" name="Rectangle 6"/>
          <p:cNvSpPr>
            <a:spLocks noGrp="1" noChangeArrowheads="1"/>
          </p:cNvSpPr>
          <p:nvPr>
            <p:ph type="sldNum" sz="quarter" idx="12"/>
          </p:nvPr>
        </p:nvSpPr>
        <p:spPr>
          <a:ln/>
        </p:spPr>
        <p:txBody>
          <a:bodyPr/>
          <a:lstStyle>
            <a:lvl1pPr>
              <a:defRPr/>
            </a:lvl1pPr>
          </a:lstStyle>
          <a:p>
            <a:pPr>
              <a:defRPr/>
            </a:pPr>
            <a:fld id="{B0A81CFC-41E9-403C-80CA-3D9ADE24D333}" type="slidenum">
              <a:rPr lang="de-DE"/>
              <a:pPr>
                <a:defRPr/>
              </a:pPr>
              <a:t>‹N°›</a:t>
            </a:fld>
            <a:endParaRPr lang="de-DE"/>
          </a:p>
        </p:txBody>
      </p:sp>
    </p:spTree>
  </p:cSld>
  <p:clrMapOvr>
    <a:masterClrMapping/>
  </p:clrMapOvr>
  <p:transition spd="slow" advTm="6000">
    <p:zo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Rectangle 4"/>
          <p:cNvSpPr>
            <a:spLocks noGrp="1" noChangeArrowheads="1"/>
          </p:cNvSpPr>
          <p:nvPr>
            <p:ph type="dt" sz="half" idx="10"/>
          </p:nvPr>
        </p:nvSpPr>
        <p:spPr>
          <a:ln/>
        </p:spPr>
        <p:txBody>
          <a:bodyPr/>
          <a:lstStyle>
            <a:lvl1pPr>
              <a:defRPr/>
            </a:lvl1pPr>
          </a:lstStyle>
          <a:p>
            <a:pPr>
              <a:defRPr/>
            </a:pPr>
            <a:endParaRPr lang="de-DE"/>
          </a:p>
        </p:txBody>
      </p:sp>
      <p:sp>
        <p:nvSpPr>
          <p:cNvPr id="4" name="Rectangle 5"/>
          <p:cNvSpPr>
            <a:spLocks noGrp="1" noChangeArrowheads="1"/>
          </p:cNvSpPr>
          <p:nvPr>
            <p:ph type="ftr" sz="quarter" idx="11"/>
          </p:nvPr>
        </p:nvSpPr>
        <p:spPr>
          <a:ln/>
        </p:spPr>
        <p:txBody>
          <a:bodyPr/>
          <a:lstStyle>
            <a:lvl1pPr>
              <a:defRPr/>
            </a:lvl1pPr>
          </a:lstStyle>
          <a:p>
            <a:pPr>
              <a:defRPr/>
            </a:pPr>
            <a:endParaRPr lang="de-DE"/>
          </a:p>
        </p:txBody>
      </p:sp>
      <p:sp>
        <p:nvSpPr>
          <p:cNvPr id="5" name="Rectangle 6"/>
          <p:cNvSpPr>
            <a:spLocks noGrp="1" noChangeArrowheads="1"/>
          </p:cNvSpPr>
          <p:nvPr>
            <p:ph type="sldNum" sz="quarter" idx="12"/>
          </p:nvPr>
        </p:nvSpPr>
        <p:spPr>
          <a:ln/>
        </p:spPr>
        <p:txBody>
          <a:bodyPr/>
          <a:lstStyle>
            <a:lvl1pPr>
              <a:defRPr/>
            </a:lvl1pPr>
          </a:lstStyle>
          <a:p>
            <a:pPr>
              <a:defRPr/>
            </a:pPr>
            <a:fld id="{6DB4B596-7AD5-438C-A045-FB4B764EF881}" type="slidenum">
              <a:rPr lang="de-DE"/>
              <a:pPr>
                <a:defRPr/>
              </a:pPr>
              <a:t>‹N°›</a:t>
            </a:fld>
            <a:endParaRPr lang="de-DE"/>
          </a:p>
        </p:txBody>
      </p:sp>
    </p:spTree>
  </p:cSld>
  <p:clrMapOvr>
    <a:masterClrMapping/>
  </p:clrMapOvr>
  <p:transition spd="slow" advTm="6000">
    <p:zo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de-DE"/>
          </a:p>
        </p:txBody>
      </p:sp>
      <p:sp>
        <p:nvSpPr>
          <p:cNvPr id="3" name="Rectangle 5"/>
          <p:cNvSpPr>
            <a:spLocks noGrp="1" noChangeArrowheads="1"/>
          </p:cNvSpPr>
          <p:nvPr>
            <p:ph type="ftr" sz="quarter" idx="11"/>
          </p:nvPr>
        </p:nvSpPr>
        <p:spPr>
          <a:ln/>
        </p:spPr>
        <p:txBody>
          <a:bodyPr/>
          <a:lstStyle>
            <a:lvl1pPr>
              <a:defRPr/>
            </a:lvl1pPr>
          </a:lstStyle>
          <a:p>
            <a:pPr>
              <a:defRPr/>
            </a:pPr>
            <a:endParaRPr lang="de-DE"/>
          </a:p>
        </p:txBody>
      </p:sp>
      <p:sp>
        <p:nvSpPr>
          <p:cNvPr id="4" name="Rectangle 6"/>
          <p:cNvSpPr>
            <a:spLocks noGrp="1" noChangeArrowheads="1"/>
          </p:cNvSpPr>
          <p:nvPr>
            <p:ph type="sldNum" sz="quarter" idx="12"/>
          </p:nvPr>
        </p:nvSpPr>
        <p:spPr>
          <a:ln/>
        </p:spPr>
        <p:txBody>
          <a:bodyPr/>
          <a:lstStyle>
            <a:lvl1pPr>
              <a:defRPr/>
            </a:lvl1pPr>
          </a:lstStyle>
          <a:p>
            <a:pPr>
              <a:defRPr/>
            </a:pPr>
            <a:fld id="{76CFCC02-7006-41DE-80A3-699A5D3832C4}" type="slidenum">
              <a:rPr lang="de-DE"/>
              <a:pPr>
                <a:defRPr/>
              </a:pPr>
              <a:t>‹N°›</a:t>
            </a:fld>
            <a:endParaRPr lang="de-DE"/>
          </a:p>
        </p:txBody>
      </p:sp>
    </p:spTree>
  </p:cSld>
  <p:clrMapOvr>
    <a:masterClrMapping/>
  </p:clrMapOvr>
  <p:transition spd="slow" advTm="6000">
    <p:zo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4"/>
          <p:cNvSpPr>
            <a:spLocks noGrp="1" noChangeArrowheads="1"/>
          </p:cNvSpPr>
          <p:nvPr>
            <p:ph type="dt" sz="half" idx="10"/>
          </p:nvPr>
        </p:nvSpPr>
        <p:spPr>
          <a:ln/>
        </p:spPr>
        <p:txBody>
          <a:bodyPr/>
          <a:lstStyle>
            <a:lvl1pPr>
              <a:defRPr/>
            </a:lvl1pPr>
          </a:lstStyle>
          <a:p>
            <a:pPr>
              <a:defRPr/>
            </a:pPr>
            <a:endParaRPr lang="de-DE"/>
          </a:p>
        </p:txBody>
      </p:sp>
      <p:sp>
        <p:nvSpPr>
          <p:cNvPr id="6" name="Rectangle 5"/>
          <p:cNvSpPr>
            <a:spLocks noGrp="1" noChangeArrowheads="1"/>
          </p:cNvSpPr>
          <p:nvPr>
            <p:ph type="ftr" sz="quarter" idx="11"/>
          </p:nvPr>
        </p:nvSpPr>
        <p:spPr>
          <a:ln/>
        </p:spPr>
        <p:txBody>
          <a:bodyPr/>
          <a:lstStyle>
            <a:lvl1pPr>
              <a:defRPr/>
            </a:lvl1pPr>
          </a:lstStyle>
          <a:p>
            <a:pPr>
              <a:defRPr/>
            </a:pPr>
            <a:endParaRPr lang="de-DE"/>
          </a:p>
        </p:txBody>
      </p:sp>
      <p:sp>
        <p:nvSpPr>
          <p:cNvPr id="7" name="Rectangle 6"/>
          <p:cNvSpPr>
            <a:spLocks noGrp="1" noChangeArrowheads="1"/>
          </p:cNvSpPr>
          <p:nvPr>
            <p:ph type="sldNum" sz="quarter" idx="12"/>
          </p:nvPr>
        </p:nvSpPr>
        <p:spPr>
          <a:ln/>
        </p:spPr>
        <p:txBody>
          <a:bodyPr/>
          <a:lstStyle>
            <a:lvl1pPr>
              <a:defRPr/>
            </a:lvl1pPr>
          </a:lstStyle>
          <a:p>
            <a:pPr>
              <a:defRPr/>
            </a:pPr>
            <a:fld id="{A86EAF18-67C2-46E9-BD8C-955A51D870B1}" type="slidenum">
              <a:rPr lang="de-DE"/>
              <a:pPr>
                <a:defRPr/>
              </a:pPr>
              <a:t>‹N°›</a:t>
            </a:fld>
            <a:endParaRPr lang="de-DE"/>
          </a:p>
        </p:txBody>
      </p:sp>
    </p:spTree>
  </p:cSld>
  <p:clrMapOvr>
    <a:masterClrMapping/>
  </p:clrMapOvr>
  <p:transition spd="slow" advTm="6000">
    <p:zo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smtClean="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4"/>
          <p:cNvSpPr>
            <a:spLocks noGrp="1" noChangeArrowheads="1"/>
          </p:cNvSpPr>
          <p:nvPr>
            <p:ph type="dt" sz="half" idx="10"/>
          </p:nvPr>
        </p:nvSpPr>
        <p:spPr>
          <a:ln/>
        </p:spPr>
        <p:txBody>
          <a:bodyPr/>
          <a:lstStyle>
            <a:lvl1pPr>
              <a:defRPr/>
            </a:lvl1pPr>
          </a:lstStyle>
          <a:p>
            <a:pPr>
              <a:defRPr/>
            </a:pPr>
            <a:endParaRPr lang="de-DE"/>
          </a:p>
        </p:txBody>
      </p:sp>
      <p:sp>
        <p:nvSpPr>
          <p:cNvPr id="6" name="Rectangle 5"/>
          <p:cNvSpPr>
            <a:spLocks noGrp="1" noChangeArrowheads="1"/>
          </p:cNvSpPr>
          <p:nvPr>
            <p:ph type="ftr" sz="quarter" idx="11"/>
          </p:nvPr>
        </p:nvSpPr>
        <p:spPr>
          <a:ln/>
        </p:spPr>
        <p:txBody>
          <a:bodyPr/>
          <a:lstStyle>
            <a:lvl1pPr>
              <a:defRPr/>
            </a:lvl1pPr>
          </a:lstStyle>
          <a:p>
            <a:pPr>
              <a:defRPr/>
            </a:pPr>
            <a:endParaRPr lang="de-DE"/>
          </a:p>
        </p:txBody>
      </p:sp>
      <p:sp>
        <p:nvSpPr>
          <p:cNvPr id="7" name="Rectangle 6"/>
          <p:cNvSpPr>
            <a:spLocks noGrp="1" noChangeArrowheads="1"/>
          </p:cNvSpPr>
          <p:nvPr>
            <p:ph type="sldNum" sz="quarter" idx="12"/>
          </p:nvPr>
        </p:nvSpPr>
        <p:spPr>
          <a:ln/>
        </p:spPr>
        <p:txBody>
          <a:bodyPr/>
          <a:lstStyle>
            <a:lvl1pPr>
              <a:defRPr/>
            </a:lvl1pPr>
          </a:lstStyle>
          <a:p>
            <a:pPr>
              <a:defRPr/>
            </a:pPr>
            <a:fld id="{D104B8C5-4AC1-4DEB-8205-588A21063945}" type="slidenum">
              <a:rPr lang="de-DE"/>
              <a:pPr>
                <a:defRPr/>
              </a:pPr>
              <a:t>‹N°›</a:t>
            </a:fld>
            <a:endParaRPr lang="de-DE"/>
          </a:p>
        </p:txBody>
      </p:sp>
    </p:spTree>
  </p:cSld>
  <p:clrMapOvr>
    <a:masterClrMapping/>
  </p:clrMapOvr>
  <p:transition spd="slow" advTm="6000">
    <p:zo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7A249E61-876A-43DD-822B-F8D41855D788}" type="slidenum">
              <a:rPr lang="de-DE"/>
              <a:pPr>
                <a:defRPr/>
              </a:pPr>
              <a:t>‹N°›</a:t>
            </a:fld>
            <a:endParaRPr lang="de-DE"/>
          </a:p>
        </p:txBody>
      </p:sp>
    </p:spTree>
  </p:cSld>
  <p:clrMapOvr>
    <a:masterClrMapping/>
  </p:clrMapOvr>
  <p:transition spd="slow" advTm="6000">
    <p:zo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457200" y="274638"/>
            <a:ext cx="6019800" cy="5851525"/>
          </a:xfrm>
        </p:spPr>
        <p:txBody>
          <a:bodyPr vert="eaVert"/>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4"/>
          <p:cNvSpPr>
            <a:spLocks noGrp="1" noChangeArrowheads="1"/>
          </p:cNvSpPr>
          <p:nvPr>
            <p:ph type="dt" sz="half" idx="10"/>
          </p:nvPr>
        </p:nvSpPr>
        <p:spPr>
          <a:ln/>
        </p:spPr>
        <p:txBody>
          <a:bodyPr/>
          <a:lstStyle>
            <a:lvl1pPr>
              <a:defRPr/>
            </a:lvl1pPr>
          </a:lstStyle>
          <a:p>
            <a:pPr>
              <a:defRPr/>
            </a:pPr>
            <a:endParaRPr lang="de-DE"/>
          </a:p>
        </p:txBody>
      </p:sp>
      <p:sp>
        <p:nvSpPr>
          <p:cNvPr id="5" name="Rectangle 5"/>
          <p:cNvSpPr>
            <a:spLocks noGrp="1" noChangeArrowheads="1"/>
          </p:cNvSpPr>
          <p:nvPr>
            <p:ph type="ftr" sz="quarter" idx="11"/>
          </p:nvPr>
        </p:nvSpPr>
        <p:spPr>
          <a:ln/>
        </p:spPr>
        <p:txBody>
          <a:bodyPr/>
          <a:lstStyle>
            <a:lvl1pPr>
              <a:defRPr/>
            </a:lvl1pPr>
          </a:lstStyle>
          <a:p>
            <a:pPr>
              <a:defRPr/>
            </a:pPr>
            <a:endParaRPr lang="de-DE"/>
          </a:p>
        </p:txBody>
      </p:sp>
      <p:sp>
        <p:nvSpPr>
          <p:cNvPr id="6" name="Rectangle 6"/>
          <p:cNvSpPr>
            <a:spLocks noGrp="1" noChangeArrowheads="1"/>
          </p:cNvSpPr>
          <p:nvPr>
            <p:ph type="sldNum" sz="quarter" idx="12"/>
          </p:nvPr>
        </p:nvSpPr>
        <p:spPr>
          <a:ln/>
        </p:spPr>
        <p:txBody>
          <a:bodyPr/>
          <a:lstStyle>
            <a:lvl1pPr>
              <a:defRPr/>
            </a:lvl1pPr>
          </a:lstStyle>
          <a:p>
            <a:pPr>
              <a:defRPr/>
            </a:pPr>
            <a:fld id="{CE383B48-8DCD-4DA8-AFAF-7788023D20B0}" type="slidenum">
              <a:rPr lang="de-DE"/>
              <a:pPr>
                <a:defRPr/>
              </a:pPr>
              <a:t>‹N°›</a:t>
            </a:fld>
            <a:endParaRPr lang="de-DE"/>
          </a:p>
        </p:txBody>
      </p:sp>
    </p:spTree>
  </p:cSld>
  <p:clrMapOvr>
    <a:masterClrMapping/>
  </p:clrMapOvr>
  <p:transition spd="slow" advTm="6000">
    <p:zo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de-DE" smtClean="0"/>
              <a:t>Titelmasterformat durch Klicken bearbeiten</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de-DE"/>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de-DE"/>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8D501F20-B410-4C51-842D-EB870449F5DB}" type="slidenum">
              <a:rPr lang="de-DE"/>
              <a:pPr>
                <a:defRPr/>
              </a:pPr>
              <a:t>‹N°›</a:t>
            </a:fld>
            <a:endParaRPr lang="de-DE"/>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advTm="6000">
    <p:zoom/>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Comic Sans MS" pitchFamily="66" charset="0"/>
        </a:defRPr>
      </a:lvl2pPr>
      <a:lvl3pPr algn="ctr" rtl="0" eaLnBrk="0" fontAlgn="base" hangingPunct="0">
        <a:spcBef>
          <a:spcPct val="0"/>
        </a:spcBef>
        <a:spcAft>
          <a:spcPct val="0"/>
        </a:spcAft>
        <a:defRPr sz="4400">
          <a:solidFill>
            <a:schemeClr val="tx2"/>
          </a:solidFill>
          <a:latin typeface="Comic Sans MS" pitchFamily="66" charset="0"/>
        </a:defRPr>
      </a:lvl3pPr>
      <a:lvl4pPr algn="ctr" rtl="0" eaLnBrk="0" fontAlgn="base" hangingPunct="0">
        <a:spcBef>
          <a:spcPct val="0"/>
        </a:spcBef>
        <a:spcAft>
          <a:spcPct val="0"/>
        </a:spcAft>
        <a:defRPr sz="4400">
          <a:solidFill>
            <a:schemeClr val="tx2"/>
          </a:solidFill>
          <a:latin typeface="Comic Sans MS" pitchFamily="66" charset="0"/>
        </a:defRPr>
      </a:lvl4pPr>
      <a:lvl5pPr algn="ctr" rtl="0" eaLnBrk="0" fontAlgn="base" hangingPunct="0">
        <a:spcBef>
          <a:spcPct val="0"/>
        </a:spcBef>
        <a:spcAft>
          <a:spcPct val="0"/>
        </a:spcAft>
        <a:defRPr sz="4400">
          <a:solidFill>
            <a:schemeClr val="tx2"/>
          </a:solidFill>
          <a:latin typeface="Comic Sans MS" pitchFamily="66"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44.jpeg"/><Relationship Id="rId7" Type="http://schemas.openxmlformats.org/officeDocument/2006/relationships/image" Target="../media/image48.jpe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47.gif"/><Relationship Id="rId5" Type="http://schemas.openxmlformats.org/officeDocument/2006/relationships/image" Target="../media/image46.gif"/><Relationship Id="rId4" Type="http://schemas.openxmlformats.org/officeDocument/2006/relationships/image" Target="../media/image45.gif"/></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92163" name="Picture 3" descr="serengeti-park-weisser-tiger"/>
          <p:cNvPicPr>
            <a:picLocks noChangeAspect="1" noChangeArrowheads="1"/>
          </p:cNvPicPr>
          <p:nvPr/>
        </p:nvPicPr>
        <p:blipFill>
          <a:blip r:embed="rId2"/>
          <a:srcRect/>
          <a:stretch>
            <a:fillRect/>
          </a:stretch>
        </p:blipFill>
        <p:spPr bwMode="auto">
          <a:xfrm>
            <a:off x="723900" y="1066800"/>
            <a:ext cx="7696200" cy="4429125"/>
          </a:xfrm>
          <a:prstGeom prst="rect">
            <a:avLst/>
          </a:prstGeom>
          <a:noFill/>
        </p:spPr>
      </p:pic>
      <p:sp>
        <p:nvSpPr>
          <p:cNvPr id="92165" name="Rectangle 5"/>
          <p:cNvSpPr>
            <a:spLocks noChangeArrowheads="1"/>
          </p:cNvSpPr>
          <p:nvPr/>
        </p:nvSpPr>
        <p:spPr bwMode="auto">
          <a:xfrm>
            <a:off x="342900" y="152400"/>
            <a:ext cx="8458200" cy="5867400"/>
          </a:xfrm>
          <a:prstGeom prst="rect">
            <a:avLst/>
          </a:prstGeom>
          <a:noFill/>
          <a:ln w="38100" cmpd="dbl">
            <a:solidFill>
              <a:schemeClr val="bg1"/>
            </a:solidFill>
            <a:miter lim="800000"/>
            <a:headEnd/>
            <a:tailEnd/>
          </a:ln>
          <a:effectLst/>
        </p:spPr>
        <p:txBody>
          <a:bodyPr wrap="none" anchor="ctr"/>
          <a:lstStyle/>
          <a:p>
            <a:endParaRPr lang="fr-FR"/>
          </a:p>
        </p:txBody>
      </p:sp>
      <p:sp>
        <p:nvSpPr>
          <p:cNvPr id="92166" name="Rectangle 6"/>
          <p:cNvSpPr>
            <a:spLocks noChangeArrowheads="1"/>
          </p:cNvSpPr>
          <p:nvPr/>
        </p:nvSpPr>
        <p:spPr bwMode="auto">
          <a:xfrm>
            <a:off x="685800" y="5257800"/>
            <a:ext cx="7848600" cy="152400"/>
          </a:xfrm>
          <a:prstGeom prst="rect">
            <a:avLst/>
          </a:prstGeom>
          <a:solidFill>
            <a:schemeClr val="tx1"/>
          </a:solidFill>
          <a:ln w="9525">
            <a:solidFill>
              <a:schemeClr val="tx1"/>
            </a:solidFill>
            <a:miter lim="800000"/>
            <a:headEnd/>
            <a:tailEnd/>
          </a:ln>
          <a:effectLst/>
        </p:spPr>
        <p:txBody>
          <a:bodyPr wrap="none" anchor="ctr"/>
          <a:lstStyle/>
          <a:p>
            <a:endParaRPr lang="fr-FR"/>
          </a:p>
        </p:txBody>
      </p:sp>
      <p:sp>
        <p:nvSpPr>
          <p:cNvPr id="92168" name="Rectangle 8"/>
          <p:cNvSpPr>
            <a:spLocks noChangeArrowheads="1"/>
          </p:cNvSpPr>
          <p:nvPr/>
        </p:nvSpPr>
        <p:spPr bwMode="auto">
          <a:xfrm>
            <a:off x="838200" y="5410200"/>
            <a:ext cx="7848600" cy="152400"/>
          </a:xfrm>
          <a:prstGeom prst="rect">
            <a:avLst/>
          </a:prstGeom>
          <a:solidFill>
            <a:schemeClr val="tx1"/>
          </a:solidFill>
          <a:ln w="9525">
            <a:solidFill>
              <a:schemeClr val="tx1"/>
            </a:solidFill>
            <a:miter lim="800000"/>
            <a:headEnd/>
            <a:tailEnd/>
          </a:ln>
          <a:effectLst/>
        </p:spPr>
        <p:txBody>
          <a:bodyPr wrap="none" anchor="ctr"/>
          <a:lstStyle/>
          <a:p>
            <a:endParaRPr lang="fr-FR"/>
          </a:p>
        </p:txBody>
      </p:sp>
      <p:sp>
        <p:nvSpPr>
          <p:cNvPr id="92169" name="Rectangle 9"/>
          <p:cNvSpPr>
            <a:spLocks noChangeArrowheads="1"/>
          </p:cNvSpPr>
          <p:nvPr/>
        </p:nvSpPr>
        <p:spPr bwMode="auto">
          <a:xfrm>
            <a:off x="647700" y="990600"/>
            <a:ext cx="7848600" cy="152400"/>
          </a:xfrm>
          <a:prstGeom prst="rect">
            <a:avLst/>
          </a:prstGeom>
          <a:solidFill>
            <a:schemeClr val="tx1"/>
          </a:solidFill>
          <a:ln w="9525">
            <a:solidFill>
              <a:schemeClr val="tx1"/>
            </a:solidFill>
            <a:miter lim="800000"/>
            <a:headEnd/>
            <a:tailEnd/>
          </a:ln>
          <a:effectLst/>
        </p:spPr>
        <p:txBody>
          <a:bodyPr wrap="none" anchor="ctr"/>
          <a:lstStyle/>
          <a:p>
            <a:endParaRPr lang="fr-FR"/>
          </a:p>
        </p:txBody>
      </p:sp>
      <p:sp>
        <p:nvSpPr>
          <p:cNvPr id="92170" name="Rectangle 10"/>
          <p:cNvSpPr>
            <a:spLocks noChangeArrowheads="1"/>
          </p:cNvSpPr>
          <p:nvPr/>
        </p:nvSpPr>
        <p:spPr bwMode="auto">
          <a:xfrm>
            <a:off x="609600" y="762000"/>
            <a:ext cx="228600" cy="4800600"/>
          </a:xfrm>
          <a:prstGeom prst="rect">
            <a:avLst/>
          </a:prstGeom>
          <a:solidFill>
            <a:schemeClr val="tx1"/>
          </a:solidFill>
          <a:ln w="9525">
            <a:solidFill>
              <a:schemeClr val="tx1"/>
            </a:solidFill>
            <a:miter lim="800000"/>
            <a:headEnd/>
            <a:tailEnd/>
          </a:ln>
          <a:effectLst/>
        </p:spPr>
        <p:txBody>
          <a:bodyPr wrap="none" anchor="ctr"/>
          <a:lstStyle/>
          <a:p>
            <a:endParaRPr lang="fr-FR"/>
          </a:p>
        </p:txBody>
      </p:sp>
      <p:sp>
        <p:nvSpPr>
          <p:cNvPr id="92171" name="Rectangle 11"/>
          <p:cNvSpPr>
            <a:spLocks noChangeArrowheads="1"/>
          </p:cNvSpPr>
          <p:nvPr/>
        </p:nvSpPr>
        <p:spPr bwMode="auto">
          <a:xfrm>
            <a:off x="8382000" y="838200"/>
            <a:ext cx="152400" cy="4572000"/>
          </a:xfrm>
          <a:prstGeom prst="rect">
            <a:avLst/>
          </a:prstGeom>
          <a:solidFill>
            <a:schemeClr val="tx1"/>
          </a:solidFill>
          <a:ln w="9525">
            <a:solidFill>
              <a:schemeClr val="tx1"/>
            </a:solidFill>
            <a:miter lim="800000"/>
            <a:headEnd/>
            <a:tailEnd/>
          </a:ln>
          <a:effectLst/>
        </p:spPr>
        <p:txBody>
          <a:bodyPr wrap="none" anchor="ctr"/>
          <a:lstStyle/>
          <a:p>
            <a:endParaRPr lang="fr-FR"/>
          </a:p>
        </p:txBody>
      </p:sp>
      <p:pic>
        <p:nvPicPr>
          <p:cNvPr id="92173" name="Picture 13" descr="Violinschl"/>
          <p:cNvPicPr>
            <a:picLocks noChangeAspect="1" noChangeArrowheads="1"/>
          </p:cNvPicPr>
          <p:nvPr/>
        </p:nvPicPr>
        <p:blipFill>
          <a:blip r:embed="rId3"/>
          <a:srcRect/>
          <a:stretch>
            <a:fillRect/>
          </a:stretch>
        </p:blipFill>
        <p:spPr bwMode="auto">
          <a:xfrm>
            <a:off x="323850" y="6165850"/>
            <a:ext cx="304800" cy="533400"/>
          </a:xfrm>
          <a:prstGeom prst="rect">
            <a:avLst/>
          </a:prstGeom>
          <a:noFill/>
        </p:spPr>
      </p:pic>
      <p:sp>
        <p:nvSpPr>
          <p:cNvPr id="92174" name="Text Box 14"/>
          <p:cNvSpPr txBox="1">
            <a:spLocks noChangeArrowheads="1"/>
          </p:cNvSpPr>
          <p:nvPr/>
        </p:nvSpPr>
        <p:spPr bwMode="auto">
          <a:xfrm>
            <a:off x="7380288" y="6308725"/>
            <a:ext cx="1368425" cy="366713"/>
          </a:xfrm>
          <a:prstGeom prst="rect">
            <a:avLst/>
          </a:prstGeom>
          <a:noFill/>
          <a:ln w="9525">
            <a:noFill/>
            <a:miter lim="800000"/>
            <a:headEnd/>
            <a:tailEnd/>
          </a:ln>
          <a:effectLst/>
        </p:spPr>
        <p:txBody>
          <a:bodyPr>
            <a:spAutoFit/>
          </a:bodyPr>
          <a:lstStyle/>
          <a:p>
            <a:pPr>
              <a:spcBef>
                <a:spcPct val="50000"/>
              </a:spcBef>
            </a:pPr>
            <a:r>
              <a:rPr lang="de-DE">
                <a:solidFill>
                  <a:schemeClr val="bg1"/>
                </a:solidFill>
              </a:rPr>
              <a:t>  </a:t>
            </a:r>
            <a:r>
              <a:rPr lang="de-DE">
                <a:solidFill>
                  <a:srgbClr val="CE7B00"/>
                </a:solidFill>
              </a:rPr>
              <a:t>no </a:t>
            </a:r>
            <a:r>
              <a:rPr lang="de-DE"/>
              <a:t>  </a:t>
            </a:r>
          </a:p>
        </p:txBody>
      </p:sp>
      <p:pic>
        <p:nvPicPr>
          <p:cNvPr id="92175" name="Picture 15" descr="mouse"/>
          <p:cNvPicPr>
            <a:picLocks noChangeAspect="1" noChangeArrowheads="1"/>
          </p:cNvPicPr>
          <p:nvPr/>
        </p:nvPicPr>
        <p:blipFill>
          <a:blip r:embed="rId4"/>
          <a:srcRect/>
          <a:stretch>
            <a:fillRect/>
          </a:stretch>
        </p:blipFill>
        <p:spPr bwMode="auto">
          <a:xfrm>
            <a:off x="8172450" y="6092825"/>
            <a:ext cx="576263" cy="576263"/>
          </a:xfrm>
          <a:prstGeom prst="rect">
            <a:avLst/>
          </a:prstGeom>
          <a:noFill/>
        </p:spPr>
      </p:pic>
    </p:spTree>
  </p:cSld>
  <p:clrMapOvr>
    <a:masterClrMapping/>
  </p:clrMapOvr>
  <p:transition spd="slow" advTm="600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ntr" presetSubtype="10" fill="hold" nodeType="clickEffect">
                                  <p:stCondLst>
                                    <p:cond delay="0"/>
                                  </p:stCondLst>
                                  <p:childTnLst>
                                    <p:set>
                                      <p:cBhvr>
                                        <p:cTn id="6" dur="1" fill="hold">
                                          <p:stCondLst>
                                            <p:cond delay="0"/>
                                          </p:stCondLst>
                                        </p:cTn>
                                        <p:tgtEl>
                                          <p:spTgt spid="92173"/>
                                        </p:tgtEl>
                                        <p:attrNameLst>
                                          <p:attrName>style.visibility</p:attrName>
                                        </p:attrNameLst>
                                      </p:cBhvr>
                                      <p:to>
                                        <p:strVal val="visible"/>
                                      </p:to>
                                    </p:set>
                                    <p:anim calcmode="lin" valueType="num">
                                      <p:cBhvr>
                                        <p:cTn id="7" dur="3000" fill="hold"/>
                                        <p:tgtEl>
                                          <p:spTgt spid="92173"/>
                                        </p:tgtEl>
                                        <p:attrNameLst>
                                          <p:attrName>ppt_w</p:attrName>
                                        </p:attrNameLst>
                                      </p:cBhvr>
                                      <p:tavLst>
                                        <p:tav tm="0" fmla="#ppt_w*sin(2.5*pi*$)">
                                          <p:val>
                                            <p:fltVal val="0"/>
                                          </p:val>
                                        </p:tav>
                                        <p:tav tm="100000">
                                          <p:val>
                                            <p:fltVal val="1"/>
                                          </p:val>
                                        </p:tav>
                                      </p:tavLst>
                                    </p:anim>
                                    <p:anim calcmode="lin" valueType="num">
                                      <p:cBhvr>
                                        <p:cTn id="8" dur="3000" fill="hold"/>
                                        <p:tgtEl>
                                          <p:spTgt spid="9217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3F3F3F"/>
        </a:solidFill>
        <a:effectLst/>
      </p:bgPr>
    </p:bg>
    <p:spTree>
      <p:nvGrpSpPr>
        <p:cNvPr id="1" name=""/>
        <p:cNvGrpSpPr/>
        <p:nvPr/>
      </p:nvGrpSpPr>
      <p:grpSpPr>
        <a:xfrm>
          <a:off x="0" y="0"/>
          <a:ext cx="0" cy="0"/>
          <a:chOff x="0" y="0"/>
          <a:chExt cx="0" cy="0"/>
        </a:xfrm>
      </p:grpSpPr>
      <p:pic>
        <p:nvPicPr>
          <p:cNvPr id="2050" name="Picture 5" descr="Tiger 06-10-06 (7)"/>
          <p:cNvPicPr>
            <a:picLocks noChangeAspect="1" noChangeArrowheads="1"/>
          </p:cNvPicPr>
          <p:nvPr/>
        </p:nvPicPr>
        <p:blipFill>
          <a:blip r:embed="rId4"/>
          <a:srcRect/>
          <a:stretch>
            <a:fillRect/>
          </a:stretch>
        </p:blipFill>
        <p:spPr bwMode="auto">
          <a:xfrm>
            <a:off x="1600200" y="990600"/>
            <a:ext cx="6019800" cy="4038600"/>
          </a:xfrm>
          <a:prstGeom prst="rect">
            <a:avLst/>
          </a:prstGeom>
          <a:noFill/>
          <a:ln w="9525">
            <a:noFill/>
            <a:miter lim="800000"/>
            <a:headEnd/>
            <a:tailEnd/>
          </a:ln>
        </p:spPr>
      </p:pic>
      <p:sp>
        <p:nvSpPr>
          <p:cNvPr id="2051" name="Text Box 6"/>
          <p:cNvSpPr txBox="1">
            <a:spLocks noChangeArrowheads="1"/>
          </p:cNvSpPr>
          <p:nvPr/>
        </p:nvSpPr>
        <p:spPr bwMode="auto">
          <a:xfrm>
            <a:off x="1181100" y="0"/>
            <a:ext cx="6781800" cy="762000"/>
          </a:xfrm>
          <a:prstGeom prst="rect">
            <a:avLst/>
          </a:prstGeom>
          <a:noFill/>
          <a:ln w="9525">
            <a:noFill/>
            <a:miter lim="800000"/>
            <a:headEnd/>
            <a:tailEnd/>
          </a:ln>
        </p:spPr>
        <p:txBody>
          <a:bodyPr>
            <a:spAutoFit/>
          </a:bodyPr>
          <a:lstStyle/>
          <a:p>
            <a:pPr algn="ctr">
              <a:spcBef>
                <a:spcPct val="50000"/>
              </a:spcBef>
            </a:pPr>
            <a:r>
              <a:rPr lang="de-DE" sz="4400" b="1">
                <a:solidFill>
                  <a:srgbClr val="CE7B00"/>
                </a:solidFill>
                <a:latin typeface="Tahoma" pitchFamily="34" charset="0"/>
              </a:rPr>
              <a:t>Tigres  -  Tigers</a:t>
            </a:r>
            <a:r>
              <a:rPr lang="de-DE" sz="4400" b="1">
                <a:solidFill>
                  <a:srgbClr val="808000"/>
                </a:solidFill>
                <a:latin typeface="Tahoma" pitchFamily="34" charset="0"/>
              </a:rPr>
              <a:t> </a:t>
            </a:r>
          </a:p>
        </p:txBody>
      </p:sp>
      <p:sp>
        <p:nvSpPr>
          <p:cNvPr id="2052" name="Text Box 7"/>
          <p:cNvSpPr txBox="1">
            <a:spLocks noChangeArrowheads="1"/>
          </p:cNvSpPr>
          <p:nvPr/>
        </p:nvSpPr>
        <p:spPr bwMode="auto">
          <a:xfrm>
            <a:off x="0" y="4953000"/>
            <a:ext cx="9144000" cy="641350"/>
          </a:xfrm>
          <a:prstGeom prst="rect">
            <a:avLst/>
          </a:prstGeom>
          <a:noFill/>
          <a:ln w="9525">
            <a:noFill/>
            <a:miter lim="800000"/>
            <a:headEnd/>
            <a:tailEnd/>
          </a:ln>
        </p:spPr>
        <p:txBody>
          <a:bodyPr>
            <a:spAutoFit/>
          </a:bodyPr>
          <a:lstStyle/>
          <a:p>
            <a:pPr algn="ctr">
              <a:spcBef>
                <a:spcPct val="50000"/>
              </a:spcBef>
            </a:pPr>
            <a:r>
              <a:rPr lang="de-DE" b="1">
                <a:solidFill>
                  <a:srgbClr val="BE5F00"/>
                </a:solidFill>
                <a:latin typeface="Tahoma" pitchFamily="34" charset="0"/>
              </a:rPr>
              <a:t>- CARNIVORE -</a:t>
            </a:r>
            <a:r>
              <a:rPr lang="de-DE" sz="3600" b="1">
                <a:solidFill>
                  <a:schemeClr val="folHlink"/>
                </a:solidFill>
                <a:latin typeface="Tahoma" pitchFamily="34" charset="0"/>
              </a:rPr>
              <a:t>  </a:t>
            </a:r>
          </a:p>
        </p:txBody>
      </p:sp>
      <p:sp>
        <p:nvSpPr>
          <p:cNvPr id="2053" name="Text Box 8"/>
          <p:cNvSpPr txBox="1">
            <a:spLocks noChangeArrowheads="1"/>
          </p:cNvSpPr>
          <p:nvPr/>
        </p:nvSpPr>
        <p:spPr bwMode="auto">
          <a:xfrm>
            <a:off x="0" y="5589588"/>
            <a:ext cx="9144000" cy="641350"/>
          </a:xfrm>
          <a:prstGeom prst="rect">
            <a:avLst/>
          </a:prstGeom>
          <a:noFill/>
          <a:ln w="9525">
            <a:noFill/>
            <a:miter lim="800000"/>
            <a:headEnd/>
            <a:tailEnd/>
          </a:ln>
        </p:spPr>
        <p:txBody>
          <a:bodyPr>
            <a:spAutoFit/>
          </a:bodyPr>
          <a:lstStyle/>
          <a:p>
            <a:pPr algn="ctr">
              <a:spcBef>
                <a:spcPct val="50000"/>
              </a:spcBef>
            </a:pPr>
            <a:r>
              <a:rPr lang="de-DE" sz="3600" b="1">
                <a:solidFill>
                  <a:schemeClr val="bg1"/>
                </a:solidFill>
                <a:latin typeface="Tahoma" pitchFamily="34" charset="0"/>
              </a:rPr>
              <a:t>Tiger - Tigres</a:t>
            </a:r>
            <a:r>
              <a:rPr lang="de-DE" sz="3600" b="1">
                <a:solidFill>
                  <a:srgbClr val="808000"/>
                </a:solidFill>
                <a:latin typeface="Tahoma" pitchFamily="34" charset="0"/>
              </a:rPr>
              <a:t> </a:t>
            </a:r>
          </a:p>
        </p:txBody>
      </p:sp>
      <p:sp>
        <p:nvSpPr>
          <p:cNvPr id="2054" name="Text Box 9"/>
          <p:cNvSpPr txBox="1">
            <a:spLocks noChangeArrowheads="1"/>
          </p:cNvSpPr>
          <p:nvPr/>
        </p:nvSpPr>
        <p:spPr bwMode="auto">
          <a:xfrm>
            <a:off x="250825" y="6165850"/>
            <a:ext cx="8893175" cy="457200"/>
          </a:xfrm>
          <a:prstGeom prst="rect">
            <a:avLst/>
          </a:prstGeom>
          <a:noFill/>
          <a:ln w="9525">
            <a:noFill/>
            <a:miter lim="800000"/>
            <a:headEnd/>
            <a:tailEnd/>
          </a:ln>
        </p:spPr>
        <p:txBody>
          <a:bodyPr>
            <a:spAutoFit/>
          </a:bodyPr>
          <a:lstStyle/>
          <a:p>
            <a:pPr>
              <a:spcBef>
                <a:spcPct val="50000"/>
              </a:spcBef>
            </a:pPr>
            <a:r>
              <a:rPr lang="de-DE" sz="2000" b="1" i="1">
                <a:solidFill>
                  <a:schemeClr val="bg1"/>
                </a:solidFill>
                <a:latin typeface="Tahoma" pitchFamily="34" charset="0"/>
              </a:rPr>
              <a:t>Music : James Asher</a:t>
            </a:r>
            <a:r>
              <a:rPr lang="de-DE" sz="2000" b="1">
                <a:solidFill>
                  <a:srgbClr val="BFFFEA"/>
                </a:solidFill>
                <a:latin typeface="Tahoma" pitchFamily="34" charset="0"/>
              </a:rPr>
              <a:t> </a:t>
            </a:r>
            <a:r>
              <a:rPr lang="de-DE" sz="2400" b="1">
                <a:solidFill>
                  <a:srgbClr val="99CC00"/>
                </a:solidFill>
                <a:latin typeface="Tahoma" pitchFamily="34" charset="0"/>
              </a:rPr>
              <a:t>  </a:t>
            </a:r>
          </a:p>
        </p:txBody>
      </p:sp>
      <p:sp>
        <p:nvSpPr>
          <p:cNvPr id="2055" name="Rectangle 7"/>
          <p:cNvSpPr>
            <a:spLocks noChangeArrowheads="1"/>
          </p:cNvSpPr>
          <p:nvPr/>
        </p:nvSpPr>
        <p:spPr bwMode="auto">
          <a:xfrm>
            <a:off x="419100" y="836613"/>
            <a:ext cx="8305800" cy="4267200"/>
          </a:xfrm>
          <a:prstGeom prst="rect">
            <a:avLst/>
          </a:prstGeom>
          <a:noFill/>
          <a:ln w="9525" cap="rnd">
            <a:solidFill>
              <a:schemeClr val="bg1"/>
            </a:solidFill>
            <a:prstDash val="sysDot"/>
            <a:miter lim="800000"/>
            <a:headEnd/>
            <a:tailEnd/>
          </a:ln>
          <a:effectLst/>
        </p:spPr>
        <p:txBody>
          <a:bodyPr wrap="none" anchor="ctr"/>
          <a:lstStyle/>
          <a:p>
            <a:endParaRPr lang="fr-FR"/>
          </a:p>
        </p:txBody>
      </p:sp>
    </p:spTree>
  </p:cSld>
  <p:clrMapOvr>
    <a:masterClrMapping/>
  </p:clrMapOvr>
  <p:transition spd="slow" advTm="8000">
    <p:fade thruBlk="1"/>
    <p:sndAc>
      <p:stSnd loop="1">
        <p:snd r:embed="rId3" name="J.Asher Further East 1.wav"/>
      </p:st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E1E1E1"/>
        </a:solidFill>
        <a:effectLst/>
      </p:bgPr>
    </p:bg>
    <p:spTree>
      <p:nvGrpSpPr>
        <p:cNvPr id="1" name=""/>
        <p:cNvGrpSpPr/>
        <p:nvPr/>
      </p:nvGrpSpPr>
      <p:grpSpPr>
        <a:xfrm>
          <a:off x="0" y="0"/>
          <a:ext cx="0" cy="0"/>
          <a:chOff x="0" y="0"/>
          <a:chExt cx="0" cy="0"/>
        </a:xfrm>
      </p:grpSpPr>
      <p:sp>
        <p:nvSpPr>
          <p:cNvPr id="3074" name="Text Box 4"/>
          <p:cNvSpPr txBox="1">
            <a:spLocks noChangeArrowheads="1"/>
          </p:cNvSpPr>
          <p:nvPr/>
        </p:nvSpPr>
        <p:spPr bwMode="auto">
          <a:xfrm>
            <a:off x="304800" y="228600"/>
            <a:ext cx="8610600" cy="6399213"/>
          </a:xfrm>
          <a:prstGeom prst="rect">
            <a:avLst/>
          </a:prstGeom>
          <a:noFill/>
          <a:ln w="9525">
            <a:noFill/>
            <a:miter lim="800000"/>
            <a:headEnd/>
            <a:tailEnd/>
          </a:ln>
        </p:spPr>
        <p:txBody>
          <a:bodyPr>
            <a:spAutoFit/>
          </a:bodyPr>
          <a:lstStyle/>
          <a:p>
            <a:pPr>
              <a:spcBef>
                <a:spcPct val="50000"/>
              </a:spcBef>
            </a:pPr>
            <a:r>
              <a:rPr lang="fr-FR" sz="1400" b="1">
                <a:solidFill>
                  <a:srgbClr val="CE7B00"/>
                </a:solidFill>
                <a:latin typeface="Tahoma" pitchFamily="34" charset="0"/>
                <a:cs typeface="Tahoma" pitchFamily="34" charset="0"/>
              </a:rPr>
              <a:t>Les tigres sont les plus grands chats sauvages du monde. Ils peuvent atteindre un poids jusqu'à 300 kg. L’homme à limité leur habitat de plus en plus. On ne les trouve aujourd'hui qu’en Inde, Russie-Sibérie oriental, à Sumatra et dans certaines régions de la Chine. Là, ils vivent à la fois aux plaines jusqu'à 3500 m d'altitude. Ils peuvent vivre dans une température de 40°C au-dessous de zéro et à 40°C  au-dessus de zéro .</a:t>
            </a:r>
            <a:endParaRPr lang="de-DE" sz="1400" b="1">
              <a:solidFill>
                <a:srgbClr val="CE7B00"/>
              </a:solidFill>
              <a:latin typeface="Tahoma" pitchFamily="34" charset="0"/>
              <a:cs typeface="Tahoma" pitchFamily="34" charset="0"/>
            </a:endParaRPr>
          </a:p>
          <a:p>
            <a:pPr>
              <a:spcBef>
                <a:spcPct val="50000"/>
              </a:spcBef>
            </a:pPr>
            <a:endParaRPr lang="de-DE" sz="1400" b="1">
              <a:solidFill>
                <a:srgbClr val="CE7B00"/>
              </a:solidFill>
              <a:latin typeface="Tahoma" pitchFamily="34" charset="0"/>
              <a:cs typeface="Tahoma" pitchFamily="34" charset="0"/>
            </a:endParaRPr>
          </a:p>
          <a:p>
            <a:pPr>
              <a:spcBef>
                <a:spcPct val="50000"/>
              </a:spcBef>
            </a:pPr>
            <a:r>
              <a:rPr lang="de-DE" sz="1400" b="1">
                <a:latin typeface="Tahoma" pitchFamily="34" charset="0"/>
                <a:cs typeface="Tahoma" pitchFamily="34" charset="0"/>
              </a:rPr>
              <a:t>Tiger sind heute die größten Raubkatzen der Erde. Sie können ein Gewicht bis 300 Kg erreichen. Das Verbreitungsgebiet der Tiger wurde durch den Menschen immer mehr eingeschränkt. Man findet sie heute nur noch in Indien, im ostrussischen Sibirien, auf Sumatra und in Teilen Chinas. Dort leben sie sowohl im Flachland als auch bis 3500 m Höhe. Sie können mühelos bei Temperaturunterschieden von 40°C Grad minus bis zu 40°C Grad plus Null leben.</a:t>
            </a:r>
            <a:r>
              <a:rPr lang="de-DE" sz="1600" b="1">
                <a:solidFill>
                  <a:srgbClr val="808000"/>
                </a:solidFill>
                <a:latin typeface="Tahoma" pitchFamily="34" charset="0"/>
                <a:cs typeface="Tahoma" pitchFamily="34" charset="0"/>
              </a:rPr>
              <a:t> </a:t>
            </a:r>
          </a:p>
          <a:p>
            <a:pPr algn="ctr">
              <a:spcBef>
                <a:spcPct val="50000"/>
              </a:spcBef>
            </a:pPr>
            <a:endParaRPr lang="de-DE" sz="1400" b="1" i="1">
              <a:solidFill>
                <a:srgbClr val="CE7B00"/>
              </a:solidFill>
            </a:endParaRPr>
          </a:p>
          <a:p>
            <a:pPr>
              <a:spcBef>
                <a:spcPct val="50000"/>
              </a:spcBef>
            </a:pPr>
            <a:r>
              <a:rPr lang="de-DE" sz="1400" b="1">
                <a:solidFill>
                  <a:srgbClr val="808000"/>
                </a:solidFill>
                <a:latin typeface="Tahoma" pitchFamily="34" charset="0"/>
                <a:cs typeface="Tahoma" pitchFamily="34" charset="0"/>
              </a:rPr>
              <a:t>Tigers are the biggest feline predators of the world. They can reach a weight of 300 kg. Due to the human being their space is extremely limited. You find them now only in India, Sumatra, East-Siberia and in some parts of China. There they live in an altitude of 3500 m. They can live in a heat of +40 ° C and a coldness of -40°C. </a:t>
            </a:r>
          </a:p>
          <a:p>
            <a:pPr>
              <a:spcBef>
                <a:spcPct val="50000"/>
              </a:spcBef>
            </a:pPr>
            <a:endParaRPr lang="de-DE" sz="1400" b="1">
              <a:solidFill>
                <a:srgbClr val="808000"/>
              </a:solidFill>
              <a:latin typeface="Tahoma" pitchFamily="34" charset="0"/>
              <a:cs typeface="Tahoma" pitchFamily="34" charset="0"/>
            </a:endParaRPr>
          </a:p>
          <a:p>
            <a:pPr>
              <a:spcBef>
                <a:spcPct val="50000"/>
              </a:spcBef>
            </a:pPr>
            <a:endParaRPr lang="es-ES" sz="1400" b="1">
              <a:solidFill>
                <a:srgbClr val="3F3F3F"/>
              </a:solidFill>
              <a:latin typeface="Tahoma" pitchFamily="34" charset="0"/>
              <a:cs typeface="Tahoma" pitchFamily="34" charset="0"/>
            </a:endParaRPr>
          </a:p>
          <a:p>
            <a:pPr>
              <a:spcBef>
                <a:spcPct val="50000"/>
              </a:spcBef>
            </a:pPr>
            <a:r>
              <a:rPr lang="es-ES" sz="1400" b="1">
                <a:solidFill>
                  <a:srgbClr val="3F3F3F"/>
                </a:solidFill>
                <a:latin typeface="Tahoma" pitchFamily="34" charset="0"/>
                <a:cs typeface="Tahoma" pitchFamily="34" charset="0"/>
              </a:rPr>
              <a:t>Los tigres son los más grandes gatos salvajes en el mundo. Pueden llegar a pesar hasta 300 kg. Por el ser humano tienen una aréa muy limitada. Se les encuentra sólo en la India, Rusia oriental de Siberia, Sumatra y partes de China.  Viven en llanuras de hasta 3500 m de altitud. Pueden vivir en una temperatura de 40°C bajo cero y 40°C por encima de cero.</a:t>
            </a:r>
            <a:endParaRPr lang="de-DE" sz="1400" b="1">
              <a:solidFill>
                <a:srgbClr val="3F3F3F"/>
              </a:solidFill>
              <a:latin typeface="Tahoma" pitchFamily="34" charset="0"/>
              <a:cs typeface="Tahoma" pitchFamily="34" charset="0"/>
            </a:endParaRPr>
          </a:p>
          <a:p>
            <a:pPr>
              <a:spcBef>
                <a:spcPct val="50000"/>
              </a:spcBef>
            </a:pPr>
            <a:endParaRPr lang="de-DE" sz="1400" b="1">
              <a:solidFill>
                <a:srgbClr val="3F3F3F"/>
              </a:solidFill>
              <a:latin typeface="Tahoma" pitchFamily="34" charset="0"/>
              <a:cs typeface="Tahoma" pitchFamily="34" charset="0"/>
            </a:endParaRPr>
          </a:p>
          <a:p>
            <a:pPr>
              <a:spcBef>
                <a:spcPct val="50000"/>
              </a:spcBef>
            </a:pPr>
            <a:endParaRPr lang="de-DE" sz="1400" b="1">
              <a:solidFill>
                <a:srgbClr val="808000"/>
              </a:solidFill>
              <a:latin typeface="Tahoma" pitchFamily="34" charset="0"/>
              <a:cs typeface="Tahoma" pitchFamily="34" charset="0"/>
            </a:endParaRPr>
          </a:p>
        </p:txBody>
      </p:sp>
      <p:sp>
        <p:nvSpPr>
          <p:cNvPr id="3077" name="Line 5"/>
          <p:cNvSpPr>
            <a:spLocks noChangeShapeType="1"/>
          </p:cNvSpPr>
          <p:nvPr/>
        </p:nvSpPr>
        <p:spPr bwMode="auto">
          <a:xfrm>
            <a:off x="431800" y="1484313"/>
            <a:ext cx="8280400" cy="0"/>
          </a:xfrm>
          <a:prstGeom prst="line">
            <a:avLst/>
          </a:prstGeom>
          <a:noFill/>
          <a:ln w="28575">
            <a:solidFill>
              <a:srgbClr val="CE7B00"/>
            </a:solidFill>
            <a:round/>
            <a:headEnd/>
            <a:tailEnd/>
          </a:ln>
          <a:effectLst/>
        </p:spPr>
        <p:txBody>
          <a:bodyPr/>
          <a:lstStyle/>
          <a:p>
            <a:endParaRPr lang="fr-FR"/>
          </a:p>
        </p:txBody>
      </p:sp>
      <p:sp>
        <p:nvSpPr>
          <p:cNvPr id="3078" name="Line 6"/>
          <p:cNvSpPr>
            <a:spLocks noChangeShapeType="1"/>
          </p:cNvSpPr>
          <p:nvPr/>
        </p:nvSpPr>
        <p:spPr bwMode="auto">
          <a:xfrm>
            <a:off x="323850" y="3213100"/>
            <a:ext cx="8351838" cy="0"/>
          </a:xfrm>
          <a:prstGeom prst="line">
            <a:avLst/>
          </a:prstGeom>
          <a:noFill/>
          <a:ln w="28575">
            <a:solidFill>
              <a:schemeClr val="tx1"/>
            </a:solidFill>
            <a:round/>
            <a:headEnd/>
            <a:tailEnd/>
          </a:ln>
          <a:effectLst/>
        </p:spPr>
        <p:txBody>
          <a:bodyPr/>
          <a:lstStyle/>
          <a:p>
            <a:endParaRPr lang="fr-FR"/>
          </a:p>
        </p:txBody>
      </p:sp>
      <p:sp>
        <p:nvSpPr>
          <p:cNvPr id="3079" name="Line 7"/>
          <p:cNvSpPr>
            <a:spLocks noChangeShapeType="1"/>
          </p:cNvSpPr>
          <p:nvPr/>
        </p:nvSpPr>
        <p:spPr bwMode="auto">
          <a:xfrm>
            <a:off x="431800" y="4797425"/>
            <a:ext cx="8280400" cy="0"/>
          </a:xfrm>
          <a:prstGeom prst="line">
            <a:avLst/>
          </a:prstGeom>
          <a:noFill/>
          <a:ln w="28575">
            <a:solidFill>
              <a:srgbClr val="808000"/>
            </a:solidFill>
            <a:round/>
            <a:headEnd/>
            <a:tailEnd/>
          </a:ln>
          <a:effectLst/>
        </p:spPr>
        <p:txBody>
          <a:bodyPr/>
          <a:lstStyle/>
          <a:p>
            <a:endParaRPr lang="fr-FR"/>
          </a:p>
        </p:txBody>
      </p:sp>
      <p:sp>
        <p:nvSpPr>
          <p:cNvPr id="3080" name="Text Box 8"/>
          <p:cNvSpPr txBox="1">
            <a:spLocks noChangeArrowheads="1"/>
          </p:cNvSpPr>
          <p:nvPr/>
        </p:nvSpPr>
        <p:spPr bwMode="auto">
          <a:xfrm>
            <a:off x="7596188" y="6165850"/>
            <a:ext cx="1296987" cy="336550"/>
          </a:xfrm>
          <a:prstGeom prst="rect">
            <a:avLst/>
          </a:prstGeom>
          <a:noFill/>
          <a:ln w="9525">
            <a:noFill/>
            <a:miter lim="800000"/>
            <a:headEnd/>
            <a:tailEnd/>
          </a:ln>
          <a:effectLst/>
        </p:spPr>
        <p:txBody>
          <a:bodyPr>
            <a:spAutoFit/>
          </a:bodyPr>
          <a:lstStyle/>
          <a:p>
            <a:pPr>
              <a:spcBef>
                <a:spcPct val="50000"/>
              </a:spcBef>
            </a:pPr>
            <a:r>
              <a:rPr lang="de-DE" sz="1600" i="1">
                <a:solidFill>
                  <a:srgbClr val="FF0000"/>
                </a:solidFill>
              </a:rPr>
              <a:t> &amp; click……!</a:t>
            </a:r>
          </a:p>
        </p:txBody>
      </p:sp>
    </p:spTree>
  </p:cSld>
  <p:clrMapOvr>
    <a:masterClrMapping/>
  </p:clrMapOvr>
  <p:transition spd="slow" advTm="50000">
    <p:fade thruBlk="1"/>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4" descr="Tiger13"/>
          <p:cNvPicPr>
            <a:picLocks noChangeAspect="1" noChangeArrowheads="1"/>
          </p:cNvPicPr>
          <p:nvPr/>
        </p:nvPicPr>
        <p:blipFill>
          <a:blip r:embed="rId3"/>
          <a:srcRect/>
          <a:stretch>
            <a:fillRect/>
          </a:stretch>
        </p:blipFill>
        <p:spPr bwMode="auto">
          <a:xfrm>
            <a:off x="0" y="-3175"/>
            <a:ext cx="9144000" cy="6862763"/>
          </a:xfrm>
          <a:prstGeom prst="rect">
            <a:avLst/>
          </a:prstGeom>
          <a:noFill/>
          <a:ln w="9525">
            <a:noFill/>
            <a:miter lim="800000"/>
            <a:headEnd/>
            <a:tailEnd/>
          </a:ln>
        </p:spPr>
      </p:pic>
    </p:spTree>
  </p:cSld>
  <p:clrMapOvr>
    <a:masterClrMapping/>
  </p:clrMapOvr>
  <p:transition spd="slow" advTm="6000">
    <p:fade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4" descr="Tiger19"/>
          <p:cNvPicPr>
            <a:picLocks noChangeAspect="1" noChangeArrowheads="1"/>
          </p:cNvPicPr>
          <p:nvPr/>
        </p:nvPicPr>
        <p:blipFill>
          <a:blip r:embed="rId3"/>
          <a:srcRect/>
          <a:stretch>
            <a:fillRect/>
          </a:stretch>
        </p:blipFill>
        <p:spPr bwMode="auto">
          <a:xfrm>
            <a:off x="0" y="-153988"/>
            <a:ext cx="9144000" cy="7164388"/>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4" descr="Tiger11"/>
          <p:cNvPicPr>
            <a:picLocks noChangeAspect="1" noChangeArrowheads="1"/>
          </p:cNvPicPr>
          <p:nvPr/>
        </p:nvPicPr>
        <p:blipFill>
          <a:blip r:embed="rId3"/>
          <a:srcRect/>
          <a:stretch>
            <a:fillRect/>
          </a:stretch>
        </p:blipFill>
        <p:spPr bwMode="auto">
          <a:xfrm>
            <a:off x="0" y="0"/>
            <a:ext cx="9144000" cy="7389813"/>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4" descr="Tiger8"/>
          <p:cNvPicPr>
            <a:picLocks noChangeAspect="1" noChangeArrowheads="1"/>
          </p:cNvPicPr>
          <p:nvPr/>
        </p:nvPicPr>
        <p:blipFill>
          <a:blip r:embed="rId3"/>
          <a:srcRect/>
          <a:stretch>
            <a:fillRect/>
          </a:stretch>
        </p:blipFill>
        <p:spPr bwMode="auto">
          <a:xfrm>
            <a:off x="0" y="-3175"/>
            <a:ext cx="9144000" cy="6862763"/>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4" descr="Tiger1c"/>
          <p:cNvPicPr>
            <a:picLocks noChangeAspect="1" noChangeArrowheads="1"/>
          </p:cNvPicPr>
          <p:nvPr/>
        </p:nvPicPr>
        <p:blipFill>
          <a:blip r:embed="rId3"/>
          <a:srcRect/>
          <a:stretch>
            <a:fillRect/>
          </a:stretch>
        </p:blipFill>
        <p:spPr bwMode="auto">
          <a:xfrm>
            <a:off x="0" y="0"/>
            <a:ext cx="9144000" cy="6931025"/>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4" descr="Tiger6"/>
          <p:cNvPicPr>
            <a:picLocks noChangeAspect="1" noChangeArrowheads="1"/>
          </p:cNvPicPr>
          <p:nvPr/>
        </p:nvPicPr>
        <p:blipFill>
          <a:blip r:embed="rId3"/>
          <a:srcRect/>
          <a:stretch>
            <a:fillRect/>
          </a:stretch>
        </p:blipFill>
        <p:spPr bwMode="auto">
          <a:xfrm>
            <a:off x="0" y="0"/>
            <a:ext cx="9144000" cy="682625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5" descr="Tiger 06-10-06 (16)"/>
          <p:cNvPicPr>
            <a:picLocks noChangeAspect="1" noChangeArrowheads="1"/>
          </p:cNvPicPr>
          <p:nvPr/>
        </p:nvPicPr>
        <p:blipFill>
          <a:blip r:embed="rId3"/>
          <a:srcRect/>
          <a:stretch>
            <a:fillRect/>
          </a:stretch>
        </p:blipFill>
        <p:spPr bwMode="auto">
          <a:xfrm>
            <a:off x="0" y="0"/>
            <a:ext cx="9144000" cy="7013575"/>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4" descr="Tiger4"/>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4" descr="Tiger7"/>
          <p:cNvPicPr>
            <a:picLocks noChangeAspect="1" noChangeArrowheads="1"/>
          </p:cNvPicPr>
          <p:nvPr/>
        </p:nvPicPr>
        <p:blipFill>
          <a:blip r:embed="rId3"/>
          <a:srcRect/>
          <a:stretch>
            <a:fillRect/>
          </a:stretch>
        </p:blipFill>
        <p:spPr bwMode="auto">
          <a:xfrm>
            <a:off x="0" y="-315913"/>
            <a:ext cx="9144000" cy="7173913"/>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4" descr="Tiger 06-10-06 (25)"/>
          <p:cNvPicPr>
            <a:picLocks noChangeAspect="1" noChangeArrowheads="1"/>
          </p:cNvPicPr>
          <p:nvPr/>
        </p:nvPicPr>
        <p:blipFill>
          <a:blip r:embed="rId3"/>
          <a:srcRect/>
          <a:stretch>
            <a:fillRect/>
          </a:stretch>
        </p:blipFill>
        <p:spPr bwMode="auto">
          <a:xfrm>
            <a:off x="0" y="-58738"/>
            <a:ext cx="9144000" cy="6973888"/>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4" descr="unbenannt17"/>
          <p:cNvPicPr>
            <a:picLocks noChangeAspect="1" noChangeArrowheads="1"/>
          </p:cNvPicPr>
          <p:nvPr/>
        </p:nvPicPr>
        <p:blipFill>
          <a:blip r:embed="rId3"/>
          <a:srcRect/>
          <a:stretch>
            <a:fillRect/>
          </a:stretch>
        </p:blipFill>
        <p:spPr bwMode="auto">
          <a:xfrm>
            <a:off x="0" y="-230188"/>
            <a:ext cx="9144000" cy="7318376"/>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4" descr="Tiger15"/>
          <p:cNvPicPr>
            <a:picLocks noChangeAspect="1" noChangeArrowheads="1"/>
          </p:cNvPicPr>
          <p:nvPr/>
        </p:nvPicPr>
        <p:blipFill>
          <a:blip r:embed="rId3"/>
          <a:srcRect/>
          <a:stretch>
            <a:fillRect/>
          </a:stretch>
        </p:blipFill>
        <p:spPr bwMode="auto">
          <a:xfrm>
            <a:off x="0" y="0"/>
            <a:ext cx="9220200" cy="68961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5" descr="Tiger 06-10-06 (27)"/>
          <p:cNvPicPr>
            <a:picLocks noChangeAspect="1" noChangeArrowheads="1"/>
          </p:cNvPicPr>
          <p:nvPr/>
        </p:nvPicPr>
        <p:blipFill>
          <a:blip r:embed="rId3"/>
          <a:srcRect/>
          <a:stretch>
            <a:fillRect/>
          </a:stretch>
        </p:blipFill>
        <p:spPr bwMode="auto">
          <a:xfrm>
            <a:off x="0" y="-458788"/>
            <a:ext cx="9144000" cy="7381876"/>
          </a:xfrm>
          <a:prstGeom prst="rect">
            <a:avLst/>
          </a:prstGeom>
          <a:noFill/>
          <a:ln w="9525">
            <a:noFill/>
            <a:miter lim="800000"/>
            <a:headEnd/>
            <a:tailEnd/>
          </a:ln>
        </p:spPr>
      </p:pic>
    </p:spTree>
  </p:cSld>
  <p:clrMapOvr>
    <a:masterClrMapping/>
  </p:clrMapOvr>
  <p:transition spd="slow" advTm="6000">
    <p:fade thruBlk="1"/>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4" descr="Tiger 09-10-06 (12)"/>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4" descr="Tiger 06-10-06 (5)"/>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4" descr="Tiger 06-10-06 (6)"/>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4" descr="Tiger 06-10-06 (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descr="Tiger 06-10-06 (12)"/>
          <p:cNvPicPr>
            <a:picLocks noChangeAspect="1" noChangeArrowheads="1"/>
          </p:cNvPicPr>
          <p:nvPr/>
        </p:nvPicPr>
        <p:blipFill>
          <a:blip r:embed="rId3"/>
          <a:srcRect/>
          <a:stretch>
            <a:fillRect/>
          </a:stretch>
        </p:blipFill>
        <p:spPr bwMode="auto">
          <a:xfrm>
            <a:off x="0" y="0"/>
            <a:ext cx="9144000" cy="6992938"/>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descr="Tiger 06-10-06 (38)"/>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4" descr="Tiger 06-10-06 (11)"/>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descr="Tiger 06-10-06 (34)"/>
          <p:cNvPicPr>
            <a:picLocks noChangeAspect="1" noChangeArrowheads="1"/>
          </p:cNvPicPr>
          <p:nvPr/>
        </p:nvPicPr>
        <p:blipFill>
          <a:blip r:embed="rId3"/>
          <a:srcRect/>
          <a:stretch>
            <a:fillRect/>
          </a:stretch>
        </p:blipFill>
        <p:spPr bwMode="auto">
          <a:xfrm>
            <a:off x="0" y="6350"/>
            <a:ext cx="9144000" cy="68453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4" descr="Tiger 06-10-06 (31)"/>
          <p:cNvPicPr>
            <a:picLocks noChangeAspect="1" noChangeArrowheads="1"/>
          </p:cNvPicPr>
          <p:nvPr/>
        </p:nvPicPr>
        <p:blipFill>
          <a:blip r:embed="rId3"/>
          <a:srcRect/>
          <a:stretch>
            <a:fillRect/>
          </a:stretch>
        </p:blipFill>
        <p:spPr bwMode="auto">
          <a:xfrm>
            <a:off x="0" y="-41275"/>
            <a:ext cx="9144000" cy="6938963"/>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6"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ransition spd="slow" advTm="6000">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5" name="Picture 3" descr="977555214"/>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descr="unbenannt38"/>
          <p:cNvPicPr>
            <a:picLocks noChangeAspect="1" noChangeArrowheads="1"/>
          </p:cNvPicPr>
          <p:nvPr/>
        </p:nvPicPr>
        <p:blipFill>
          <a:blip r:embed="rId3"/>
          <a:srcRect/>
          <a:stretch>
            <a:fillRect/>
          </a:stretch>
        </p:blipFill>
        <p:spPr bwMode="auto">
          <a:xfrm>
            <a:off x="0" y="0"/>
            <a:ext cx="9144000" cy="7027863"/>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0" name="Picture 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transition spd="slow" advTm="6000">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descr="Tiger 06-10-06 (9)"/>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5" descr="Tiger 06-10-06"/>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4" descr="unbenannt75"/>
          <p:cNvPicPr>
            <a:picLocks noChangeAspect="1" noChangeArrowheads="1"/>
          </p:cNvPicPr>
          <p:nvPr/>
        </p:nvPicPr>
        <p:blipFill>
          <a:blip r:embed="rId3"/>
          <a:srcRect/>
          <a:stretch>
            <a:fillRect/>
          </a:stretch>
        </p:blipFill>
        <p:spPr bwMode="auto">
          <a:xfrm>
            <a:off x="0" y="0"/>
            <a:ext cx="9288463" cy="6861175"/>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4" descr="Tiger 06-10-06 (33)"/>
          <p:cNvPicPr>
            <a:picLocks noChangeAspect="1" noChangeArrowheads="1"/>
          </p:cNvPicPr>
          <p:nvPr/>
        </p:nvPicPr>
        <p:blipFill>
          <a:blip r:embed="rId3"/>
          <a:srcRect/>
          <a:stretch>
            <a:fillRect/>
          </a:stretch>
        </p:blipFill>
        <p:spPr bwMode="auto">
          <a:xfrm>
            <a:off x="-396875" y="0"/>
            <a:ext cx="9540875" cy="7056438"/>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4" descr="Tiger 06-10-06 (48)"/>
          <p:cNvPicPr>
            <a:picLocks noChangeAspect="1" noChangeArrowheads="1"/>
          </p:cNvPicPr>
          <p:nvPr/>
        </p:nvPicPr>
        <p:blipFill>
          <a:blip r:embed="rId3"/>
          <a:srcRect/>
          <a:stretch>
            <a:fillRect/>
          </a:stretch>
        </p:blipFill>
        <p:spPr bwMode="auto">
          <a:xfrm>
            <a:off x="-973138" y="0"/>
            <a:ext cx="10117138" cy="6875463"/>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5" descr="unbenannt82"/>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4" descr="Tiger 03-11-2006 (9)"/>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4" descr="unbenannt2"/>
          <p:cNvPicPr>
            <a:picLocks noChangeAspect="1" noChangeArrowheads="1"/>
          </p:cNvPicPr>
          <p:nvPr/>
        </p:nvPicPr>
        <p:blipFill>
          <a:blip r:embed="rId3"/>
          <a:srcRect/>
          <a:stretch>
            <a:fillRect/>
          </a:stretch>
        </p:blipFill>
        <p:spPr bwMode="auto">
          <a:xfrm>
            <a:off x="0" y="0"/>
            <a:ext cx="10333038" cy="6892925"/>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4" descr="Tiger 06-10-06 (29)"/>
          <p:cNvPicPr>
            <a:picLocks noChangeAspect="1" noChangeArrowheads="1"/>
          </p:cNvPicPr>
          <p:nvPr/>
        </p:nvPicPr>
        <p:blipFill>
          <a:blip r:embed="rId3"/>
          <a:srcRect/>
          <a:stretch>
            <a:fillRect/>
          </a:stretch>
        </p:blipFill>
        <p:spPr bwMode="auto">
          <a:xfrm>
            <a:off x="0" y="-6350"/>
            <a:ext cx="9144000" cy="68707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4" descr="Tiger 06-10-06 (50)"/>
          <p:cNvPicPr>
            <a:picLocks noChangeAspect="1" noChangeArrowheads="1"/>
          </p:cNvPicPr>
          <p:nvPr/>
        </p:nvPicPr>
        <p:blipFill>
          <a:blip r:embed="rId3"/>
          <a:srcRect/>
          <a:stretch>
            <a:fillRect/>
          </a:stretch>
        </p:blipFill>
        <p:spPr bwMode="auto">
          <a:xfrm>
            <a:off x="-11113" y="0"/>
            <a:ext cx="9155113"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4" descr="Tiger(14)"/>
          <p:cNvPicPr>
            <a:picLocks noChangeAspect="1" noChangeArrowheads="1"/>
          </p:cNvPicPr>
          <p:nvPr/>
        </p:nvPicPr>
        <p:blipFill>
          <a:blip r:embed="rId3"/>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4" descr="Tiger 17-01-2007"/>
          <p:cNvPicPr>
            <a:picLocks noChangeAspect="1" noChangeArrowheads="1"/>
          </p:cNvPicPr>
          <p:nvPr/>
        </p:nvPicPr>
        <p:blipFill>
          <a:blip r:embed="rId3"/>
          <a:srcRect/>
          <a:stretch>
            <a:fillRect/>
          </a:stretch>
        </p:blipFill>
        <p:spPr bwMode="auto">
          <a:xfrm>
            <a:off x="0" y="-1588"/>
            <a:ext cx="9144000" cy="6859588"/>
          </a:xfrm>
          <a:prstGeom prst="rect">
            <a:avLst/>
          </a:prstGeom>
          <a:noFill/>
          <a:ln w="9525">
            <a:noFill/>
            <a:miter lim="800000"/>
            <a:headEnd/>
            <a:tailEnd/>
          </a:ln>
        </p:spPr>
      </p:pic>
    </p:spTree>
  </p:cSld>
  <p:clrMapOvr>
    <a:masterClrMapping/>
  </p:clrMapOvr>
  <p:transition spd="slow" advTm="6000">
    <p:zoom/>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rotWithShape="0">
          <a:gsLst>
            <a:gs pos="0">
              <a:srgbClr val="202020"/>
            </a:gs>
            <a:gs pos="50000">
              <a:srgbClr val="413931"/>
            </a:gs>
            <a:gs pos="100000">
              <a:srgbClr val="202020"/>
            </a:gs>
          </a:gsLst>
          <a:lin ang="18900000" scaled="1"/>
        </a:gradFill>
        <a:effectLst/>
      </p:bgPr>
    </p:bg>
    <p:spTree>
      <p:nvGrpSpPr>
        <p:cNvPr id="1" name=""/>
        <p:cNvGrpSpPr/>
        <p:nvPr/>
      </p:nvGrpSpPr>
      <p:grpSpPr>
        <a:xfrm>
          <a:off x="0" y="0"/>
          <a:ext cx="0" cy="0"/>
          <a:chOff x="0" y="0"/>
          <a:chExt cx="0" cy="0"/>
        </a:xfrm>
      </p:grpSpPr>
      <p:pic>
        <p:nvPicPr>
          <p:cNvPr id="96258" name="Picture 2" descr="Small_tiger_by_AL_AMMAR"/>
          <p:cNvPicPr>
            <a:picLocks noChangeAspect="1" noChangeArrowheads="1"/>
          </p:cNvPicPr>
          <p:nvPr/>
        </p:nvPicPr>
        <p:blipFill>
          <a:blip r:embed="rId2"/>
          <a:srcRect/>
          <a:stretch>
            <a:fillRect/>
          </a:stretch>
        </p:blipFill>
        <p:spPr bwMode="auto">
          <a:xfrm>
            <a:off x="0" y="990600"/>
            <a:ext cx="9144000" cy="5029200"/>
          </a:xfrm>
          <a:prstGeom prst="rect">
            <a:avLst/>
          </a:prstGeom>
          <a:noFill/>
        </p:spPr>
      </p:pic>
    </p:spTree>
  </p:cSld>
  <p:clrMapOvr>
    <a:masterClrMapping/>
  </p:clrMapOvr>
  <p:transition spd="slow" advTm="6000">
    <p:zoom/>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5F5F5F"/>
        </a:solidFill>
        <a:effectLst/>
      </p:bgPr>
    </p:bg>
    <p:spTree>
      <p:nvGrpSpPr>
        <p:cNvPr id="1" name=""/>
        <p:cNvGrpSpPr/>
        <p:nvPr/>
      </p:nvGrpSpPr>
      <p:grpSpPr>
        <a:xfrm>
          <a:off x="0" y="0"/>
          <a:ext cx="0" cy="0"/>
          <a:chOff x="0" y="0"/>
          <a:chExt cx="0" cy="0"/>
        </a:xfrm>
      </p:grpSpPr>
      <p:sp>
        <p:nvSpPr>
          <p:cNvPr id="39940" name="Text Box 6"/>
          <p:cNvSpPr txBox="1">
            <a:spLocks noChangeArrowheads="1"/>
          </p:cNvSpPr>
          <p:nvPr/>
        </p:nvSpPr>
        <p:spPr bwMode="auto">
          <a:xfrm>
            <a:off x="0" y="5257800"/>
            <a:ext cx="9144000" cy="1495425"/>
          </a:xfrm>
          <a:prstGeom prst="rect">
            <a:avLst/>
          </a:prstGeom>
          <a:noFill/>
          <a:ln w="9525">
            <a:noFill/>
            <a:miter lim="800000"/>
            <a:headEnd/>
            <a:tailEnd/>
          </a:ln>
        </p:spPr>
        <p:txBody>
          <a:bodyPr>
            <a:spAutoFit/>
          </a:bodyPr>
          <a:lstStyle/>
          <a:p>
            <a:pPr algn="ctr">
              <a:spcBef>
                <a:spcPct val="50000"/>
              </a:spcBef>
            </a:pPr>
            <a:endParaRPr lang="de-DE" sz="2000" b="1">
              <a:solidFill>
                <a:schemeClr val="bg1"/>
              </a:solidFill>
              <a:latin typeface="Tahoma" pitchFamily="34" charset="0"/>
            </a:endParaRPr>
          </a:p>
          <a:p>
            <a:pPr algn="ctr">
              <a:spcBef>
                <a:spcPct val="50000"/>
              </a:spcBef>
            </a:pPr>
            <a:endParaRPr lang="de-DE" sz="2000" b="1">
              <a:solidFill>
                <a:srgbClr val="BFFFEA"/>
              </a:solidFill>
              <a:latin typeface="Tahoma" pitchFamily="34" charset="0"/>
            </a:endParaRPr>
          </a:p>
          <a:p>
            <a:pPr algn="ctr">
              <a:spcBef>
                <a:spcPct val="50000"/>
              </a:spcBef>
            </a:pPr>
            <a:r>
              <a:rPr lang="de-DE" sz="2800" b="1">
                <a:solidFill>
                  <a:srgbClr val="BFFFEA"/>
                </a:solidFill>
                <a:latin typeface="Comic Sans MS" pitchFamily="66" charset="0"/>
              </a:rPr>
              <a:t>   </a:t>
            </a:r>
          </a:p>
        </p:txBody>
      </p:sp>
      <p:pic>
        <p:nvPicPr>
          <p:cNvPr id="39942" name="Picture 6" descr="4463048"/>
          <p:cNvPicPr>
            <a:picLocks noChangeAspect="1" noChangeArrowheads="1"/>
          </p:cNvPicPr>
          <p:nvPr/>
        </p:nvPicPr>
        <p:blipFill>
          <a:blip r:embed="rId3"/>
          <a:srcRect/>
          <a:stretch>
            <a:fillRect/>
          </a:stretch>
        </p:blipFill>
        <p:spPr bwMode="auto">
          <a:xfrm>
            <a:off x="1035050" y="333375"/>
            <a:ext cx="7072313" cy="4348163"/>
          </a:xfrm>
          <a:prstGeom prst="rect">
            <a:avLst/>
          </a:prstGeom>
          <a:noFill/>
        </p:spPr>
      </p:pic>
      <p:sp>
        <p:nvSpPr>
          <p:cNvPr id="39947" name="Rectangle 11"/>
          <p:cNvSpPr>
            <a:spLocks noChangeArrowheads="1"/>
          </p:cNvSpPr>
          <p:nvPr/>
        </p:nvSpPr>
        <p:spPr bwMode="auto">
          <a:xfrm>
            <a:off x="0" y="5445125"/>
            <a:ext cx="9144000" cy="1412875"/>
          </a:xfrm>
          <a:prstGeom prst="rect">
            <a:avLst/>
          </a:prstGeom>
          <a:solidFill>
            <a:schemeClr val="bg1"/>
          </a:solidFill>
          <a:ln w="9525">
            <a:solidFill>
              <a:schemeClr val="bg1"/>
            </a:solidFill>
            <a:miter lim="800000"/>
            <a:headEnd/>
            <a:tailEnd/>
          </a:ln>
          <a:effectLst/>
        </p:spPr>
        <p:txBody>
          <a:bodyPr wrap="none" anchor="ctr"/>
          <a:lstStyle/>
          <a:p>
            <a:endParaRPr lang="fr-FR"/>
          </a:p>
        </p:txBody>
      </p:sp>
      <p:sp>
        <p:nvSpPr>
          <p:cNvPr id="39948" name="Text Box 12"/>
          <p:cNvSpPr txBox="1">
            <a:spLocks noChangeArrowheads="1"/>
          </p:cNvSpPr>
          <p:nvPr/>
        </p:nvSpPr>
        <p:spPr bwMode="auto">
          <a:xfrm>
            <a:off x="0" y="5876925"/>
            <a:ext cx="6227763" cy="396875"/>
          </a:xfrm>
          <a:prstGeom prst="rect">
            <a:avLst/>
          </a:prstGeom>
          <a:noFill/>
          <a:ln w="9525">
            <a:noFill/>
            <a:miter lim="800000"/>
            <a:headEnd/>
            <a:tailEnd/>
          </a:ln>
          <a:effectLst/>
        </p:spPr>
        <p:txBody>
          <a:bodyPr>
            <a:spAutoFit/>
          </a:bodyPr>
          <a:lstStyle/>
          <a:p>
            <a:pPr>
              <a:spcBef>
                <a:spcPct val="50000"/>
              </a:spcBef>
            </a:pPr>
            <a:r>
              <a:rPr lang="de-DE"/>
              <a:t> </a:t>
            </a:r>
            <a:r>
              <a:rPr lang="de-DE" sz="1600" b="1">
                <a:solidFill>
                  <a:srgbClr val="CE7B00"/>
                </a:solidFill>
                <a:latin typeface="Tahoma" pitchFamily="34" charset="0"/>
                <a:cs typeface="Tahoma" pitchFamily="34" charset="0"/>
              </a:rPr>
              <a:t>Arranged by:             </a:t>
            </a:r>
            <a:r>
              <a:rPr lang="de-DE" sz="2000" b="1">
                <a:solidFill>
                  <a:srgbClr val="CE7B00"/>
                </a:solidFill>
                <a:latin typeface="Tahoma" pitchFamily="34" charset="0"/>
                <a:cs typeface="Tahoma" pitchFamily="34" charset="0"/>
              </a:rPr>
              <a:t>.</a:t>
            </a:r>
            <a:r>
              <a:rPr lang="de-DE">
                <a:solidFill>
                  <a:srgbClr val="BFFFEA"/>
                </a:solidFill>
              </a:rPr>
              <a:t> </a:t>
            </a:r>
          </a:p>
        </p:txBody>
      </p:sp>
      <p:pic>
        <p:nvPicPr>
          <p:cNvPr id="39949" name="Picture 13" descr="bz01480"/>
          <p:cNvPicPr>
            <a:picLocks noChangeAspect="1" noChangeArrowheads="1" noCrop="1"/>
          </p:cNvPicPr>
          <p:nvPr/>
        </p:nvPicPr>
        <p:blipFill>
          <a:blip r:embed="rId4"/>
          <a:srcRect/>
          <a:stretch>
            <a:fillRect/>
          </a:stretch>
        </p:blipFill>
        <p:spPr bwMode="auto">
          <a:xfrm>
            <a:off x="1547813" y="5805488"/>
            <a:ext cx="762000" cy="457200"/>
          </a:xfrm>
          <a:prstGeom prst="rect">
            <a:avLst/>
          </a:prstGeom>
          <a:noFill/>
        </p:spPr>
      </p:pic>
      <p:pic>
        <p:nvPicPr>
          <p:cNvPr id="39950" name="Picture 14" descr="hopse"/>
          <p:cNvPicPr>
            <a:picLocks noChangeAspect="1" noChangeArrowheads="1" noCrop="1"/>
          </p:cNvPicPr>
          <p:nvPr/>
        </p:nvPicPr>
        <p:blipFill>
          <a:blip r:embed="rId5"/>
          <a:srcRect/>
          <a:stretch>
            <a:fillRect/>
          </a:stretch>
        </p:blipFill>
        <p:spPr bwMode="auto">
          <a:xfrm>
            <a:off x="7429500" y="5524500"/>
            <a:ext cx="1714500" cy="1333500"/>
          </a:xfrm>
          <a:prstGeom prst="rect">
            <a:avLst/>
          </a:prstGeom>
          <a:noFill/>
        </p:spPr>
      </p:pic>
      <p:pic>
        <p:nvPicPr>
          <p:cNvPr id="39951" name="Picture 15" descr="pelican1"/>
          <p:cNvPicPr>
            <a:picLocks noChangeAspect="1" noChangeArrowheads="1" noCrop="1"/>
          </p:cNvPicPr>
          <p:nvPr/>
        </p:nvPicPr>
        <p:blipFill>
          <a:blip r:embed="rId6"/>
          <a:srcRect/>
          <a:stretch>
            <a:fillRect/>
          </a:stretch>
        </p:blipFill>
        <p:spPr bwMode="auto">
          <a:xfrm>
            <a:off x="2555875" y="5805488"/>
            <a:ext cx="2162175" cy="881062"/>
          </a:xfrm>
          <a:prstGeom prst="rect">
            <a:avLst/>
          </a:prstGeom>
          <a:noFill/>
        </p:spPr>
      </p:pic>
      <p:sp>
        <p:nvSpPr>
          <p:cNvPr id="39953" name="Line 17"/>
          <p:cNvSpPr>
            <a:spLocks noChangeShapeType="1"/>
          </p:cNvSpPr>
          <p:nvPr/>
        </p:nvSpPr>
        <p:spPr bwMode="auto">
          <a:xfrm>
            <a:off x="5724525" y="6237288"/>
            <a:ext cx="1511300" cy="0"/>
          </a:xfrm>
          <a:prstGeom prst="line">
            <a:avLst/>
          </a:prstGeom>
          <a:noFill/>
          <a:ln w="38100" cmpd="dbl">
            <a:solidFill>
              <a:srgbClr val="CE7B00"/>
            </a:solidFill>
            <a:round/>
            <a:headEnd/>
            <a:tailEnd type="triangle" w="med" len="med"/>
          </a:ln>
          <a:effectLst/>
        </p:spPr>
        <p:txBody>
          <a:bodyPr/>
          <a:lstStyle/>
          <a:p>
            <a:endParaRPr lang="fr-FR"/>
          </a:p>
        </p:txBody>
      </p:sp>
      <p:sp>
        <p:nvSpPr>
          <p:cNvPr id="39954" name="Line 18"/>
          <p:cNvSpPr>
            <a:spLocks noChangeShapeType="1"/>
          </p:cNvSpPr>
          <p:nvPr/>
        </p:nvSpPr>
        <p:spPr bwMode="auto">
          <a:xfrm flipH="1">
            <a:off x="5651500" y="6237288"/>
            <a:ext cx="649288" cy="0"/>
          </a:xfrm>
          <a:prstGeom prst="line">
            <a:avLst/>
          </a:prstGeom>
          <a:noFill/>
          <a:ln w="38100" cmpd="dbl">
            <a:solidFill>
              <a:srgbClr val="CE7B00"/>
            </a:solidFill>
            <a:round/>
            <a:headEnd/>
            <a:tailEnd type="triangle" w="med" len="med"/>
          </a:ln>
          <a:effectLst/>
        </p:spPr>
        <p:txBody>
          <a:bodyPr/>
          <a:lstStyle/>
          <a:p>
            <a:endParaRPr lang="fr-FR"/>
          </a:p>
        </p:txBody>
      </p:sp>
      <p:sp>
        <p:nvSpPr>
          <p:cNvPr id="39955" name="Rectangle 19"/>
          <p:cNvSpPr>
            <a:spLocks noChangeArrowheads="1"/>
          </p:cNvSpPr>
          <p:nvPr/>
        </p:nvSpPr>
        <p:spPr bwMode="auto">
          <a:xfrm>
            <a:off x="7740650" y="5734050"/>
            <a:ext cx="1403350" cy="274638"/>
          </a:xfrm>
          <a:prstGeom prst="rect">
            <a:avLst/>
          </a:prstGeom>
          <a:noFill/>
          <a:ln w="9525">
            <a:noFill/>
            <a:miter lim="800000"/>
            <a:headEnd/>
            <a:tailEnd/>
          </a:ln>
          <a:effectLst/>
        </p:spPr>
        <p:txBody>
          <a:bodyPr>
            <a:spAutoFit/>
          </a:bodyPr>
          <a:lstStyle/>
          <a:p>
            <a:pPr>
              <a:spcBef>
                <a:spcPct val="50000"/>
              </a:spcBef>
            </a:pPr>
            <a:r>
              <a:rPr lang="de-DE" sz="1200" b="1">
                <a:solidFill>
                  <a:srgbClr val="5F5F5F"/>
                </a:solidFill>
                <a:latin typeface="Tahoma" pitchFamily="34" charset="0"/>
                <a:cs typeface="Tahoma" pitchFamily="34" charset="0"/>
              </a:rPr>
              <a:t>bye-bye…</a:t>
            </a:r>
          </a:p>
        </p:txBody>
      </p:sp>
      <p:sp>
        <p:nvSpPr>
          <p:cNvPr id="39956" name="WordArt 20"/>
          <p:cNvSpPr>
            <a:spLocks noChangeArrowheads="1" noChangeShapeType="1" noTextEdit="1"/>
          </p:cNvSpPr>
          <p:nvPr/>
        </p:nvSpPr>
        <p:spPr bwMode="auto">
          <a:xfrm rot="5400000">
            <a:off x="7883526" y="3573462"/>
            <a:ext cx="1441450" cy="288925"/>
          </a:xfrm>
          <a:prstGeom prst="rect">
            <a:avLst/>
          </a:prstGeom>
        </p:spPr>
        <p:txBody>
          <a:bodyPr vert="wordArtVert" wrap="none" fromWordArt="1">
            <a:prstTxWarp prst="textPlain">
              <a:avLst>
                <a:gd name="adj" fmla="val 50000"/>
              </a:avLst>
            </a:prstTxWarp>
          </a:bodyPr>
          <a:lstStyle/>
          <a:p>
            <a:pPr algn="ctr" fontAlgn="auto"/>
            <a:r>
              <a:rPr lang="fr-FR" sz="3600" kern="10">
                <a:ln w="9525">
                  <a:noFill/>
                  <a:round/>
                  <a:headEnd/>
                  <a:tailEnd/>
                </a:ln>
                <a:gradFill rotWithShape="0">
                  <a:gsLst>
                    <a:gs pos="0">
                      <a:srgbClr val="FFFF00"/>
                    </a:gs>
                    <a:gs pos="100000">
                      <a:srgbClr val="FF9933"/>
                    </a:gs>
                  </a:gsLst>
                  <a:path path="rect">
                    <a:fillToRect l="50000" t="50000" r="50000" b="50000"/>
                  </a:path>
                </a:gradFill>
                <a:effectLst>
                  <a:outerShdw dist="35921" dir="2700000" algn="ctr" rotWithShape="0">
                    <a:srgbClr val="C0C0C0">
                      <a:alpha val="80000"/>
                    </a:srgbClr>
                  </a:outerShdw>
                </a:effectLst>
                <a:latin typeface="Arial Narrow"/>
              </a:rPr>
              <a:t>end</a:t>
            </a:r>
          </a:p>
        </p:txBody>
      </p:sp>
      <p:sp>
        <p:nvSpPr>
          <p:cNvPr id="39957" name="Text Box 21"/>
          <p:cNvSpPr txBox="1">
            <a:spLocks noChangeArrowheads="1"/>
          </p:cNvSpPr>
          <p:nvPr/>
        </p:nvSpPr>
        <p:spPr bwMode="auto">
          <a:xfrm>
            <a:off x="179388" y="6237288"/>
            <a:ext cx="2016125" cy="304800"/>
          </a:xfrm>
          <a:prstGeom prst="rect">
            <a:avLst/>
          </a:prstGeom>
          <a:noFill/>
          <a:ln w="9525">
            <a:noFill/>
            <a:miter lim="800000"/>
            <a:headEnd/>
            <a:tailEnd/>
          </a:ln>
          <a:effectLst/>
        </p:spPr>
        <p:txBody>
          <a:bodyPr>
            <a:spAutoFit/>
          </a:bodyPr>
          <a:lstStyle/>
          <a:p>
            <a:pPr>
              <a:spcBef>
                <a:spcPct val="50000"/>
              </a:spcBef>
            </a:pPr>
            <a:r>
              <a:rPr lang="de-DE" sz="1400" b="1">
                <a:solidFill>
                  <a:srgbClr val="CE7B00"/>
                </a:solidFill>
                <a:latin typeface="Tahoma" pitchFamily="34" charset="0"/>
                <a:cs typeface="Tahoma" pitchFamily="34" charset="0"/>
              </a:rPr>
              <a:t>in 2009</a:t>
            </a:r>
          </a:p>
        </p:txBody>
      </p:sp>
      <p:pic>
        <p:nvPicPr>
          <p:cNvPr id="39958" name="Picture 22" descr="for pps"/>
          <p:cNvPicPr>
            <a:picLocks noChangeAspect="1" noChangeArrowheads="1"/>
          </p:cNvPicPr>
          <p:nvPr/>
        </p:nvPicPr>
        <p:blipFill>
          <a:blip r:embed="rId7"/>
          <a:srcRect/>
          <a:stretch>
            <a:fillRect/>
          </a:stretch>
        </p:blipFill>
        <p:spPr bwMode="auto">
          <a:xfrm>
            <a:off x="4787900" y="5805488"/>
            <a:ext cx="720725" cy="863600"/>
          </a:xfrm>
          <a:prstGeom prst="rect">
            <a:avLst/>
          </a:prstGeom>
          <a:noFill/>
        </p:spPr>
      </p:pic>
    </p:spTree>
  </p:cSld>
  <p:clrMapOvr>
    <a:masterClrMapping/>
  </p:clrMapOvr>
  <p:transition spd="slow" advTm="12000">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8" fill="hold" nodeType="clickEffect">
                                  <p:stCondLst>
                                    <p:cond delay="0"/>
                                  </p:stCondLst>
                                  <p:childTnLst>
                                    <p:set>
                                      <p:cBhvr>
                                        <p:cTn id="6" dur="1" fill="hold">
                                          <p:stCondLst>
                                            <p:cond delay="0"/>
                                          </p:stCondLst>
                                        </p:cTn>
                                        <p:tgtEl>
                                          <p:spTgt spid="39948">
                                            <p:txEl>
                                              <p:pRg st="0" end="0"/>
                                            </p:txEl>
                                          </p:spTgt>
                                        </p:tgtEl>
                                        <p:attrNameLst>
                                          <p:attrName>style.visibility</p:attrName>
                                        </p:attrNameLst>
                                      </p:cBhvr>
                                      <p:to>
                                        <p:strVal val="visible"/>
                                      </p:to>
                                    </p:set>
                                    <p:anim calcmode="lin" valueType="num">
                                      <p:cBhvr additive="base">
                                        <p:cTn id="7" dur="3000" fill="hold"/>
                                        <p:tgtEl>
                                          <p:spTgt spid="39948">
                                            <p:txEl>
                                              <p:pRg st="0" end="0"/>
                                            </p:txEl>
                                          </p:spTgt>
                                        </p:tgtEl>
                                        <p:attrNameLst>
                                          <p:attrName>ppt_x</p:attrName>
                                        </p:attrNameLst>
                                      </p:cBhvr>
                                      <p:tavLst>
                                        <p:tav tm="0">
                                          <p:val>
                                            <p:strVal val="0-#ppt_w/2"/>
                                          </p:val>
                                        </p:tav>
                                        <p:tav tm="100000">
                                          <p:val>
                                            <p:strVal val="#ppt_x"/>
                                          </p:val>
                                        </p:tav>
                                      </p:tavLst>
                                    </p:anim>
                                    <p:anim calcmode="lin" valueType="num">
                                      <p:cBhvr additive="base">
                                        <p:cTn id="8" dur="3000" fill="hold"/>
                                        <p:tgtEl>
                                          <p:spTgt spid="39948">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8" fill="hold" grpId="0" nodeType="clickEffect">
                                  <p:stCondLst>
                                    <p:cond delay="0"/>
                                  </p:stCondLst>
                                  <p:childTnLst>
                                    <p:set>
                                      <p:cBhvr>
                                        <p:cTn id="12" dur="1" fill="hold">
                                          <p:stCondLst>
                                            <p:cond delay="0"/>
                                          </p:stCondLst>
                                        </p:cTn>
                                        <p:tgtEl>
                                          <p:spTgt spid="39957"/>
                                        </p:tgtEl>
                                        <p:attrNameLst>
                                          <p:attrName>style.visibility</p:attrName>
                                        </p:attrNameLst>
                                      </p:cBhvr>
                                      <p:to>
                                        <p:strVal val="visible"/>
                                      </p:to>
                                    </p:set>
                                    <p:anim calcmode="lin" valueType="num">
                                      <p:cBhvr additive="base">
                                        <p:cTn id="13" dur="3000" fill="hold"/>
                                        <p:tgtEl>
                                          <p:spTgt spid="39957"/>
                                        </p:tgtEl>
                                        <p:attrNameLst>
                                          <p:attrName>ppt_x</p:attrName>
                                        </p:attrNameLst>
                                      </p:cBhvr>
                                      <p:tavLst>
                                        <p:tav tm="0">
                                          <p:val>
                                            <p:strVal val="0-#ppt_w/2"/>
                                          </p:val>
                                        </p:tav>
                                        <p:tav tm="100000">
                                          <p:val>
                                            <p:strVal val="#ppt_x"/>
                                          </p:val>
                                        </p:tav>
                                      </p:tavLst>
                                    </p:anim>
                                    <p:anim calcmode="lin" valueType="num">
                                      <p:cBhvr additive="base">
                                        <p:cTn id="14" dur="3000" fill="hold"/>
                                        <p:tgtEl>
                                          <p:spTgt spid="39957"/>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7" presetClass="entr" presetSubtype="2" fill="hold" nodeType="clickEffect">
                                  <p:stCondLst>
                                    <p:cond delay="0"/>
                                  </p:stCondLst>
                                  <p:childTnLst>
                                    <p:set>
                                      <p:cBhvr>
                                        <p:cTn id="18" dur="1" fill="hold">
                                          <p:stCondLst>
                                            <p:cond delay="0"/>
                                          </p:stCondLst>
                                        </p:cTn>
                                        <p:tgtEl>
                                          <p:spTgt spid="39955">
                                            <p:txEl>
                                              <p:pRg st="0" end="0"/>
                                            </p:txEl>
                                          </p:spTgt>
                                        </p:tgtEl>
                                        <p:attrNameLst>
                                          <p:attrName>style.visibility</p:attrName>
                                        </p:attrNameLst>
                                      </p:cBhvr>
                                      <p:to>
                                        <p:strVal val="visible"/>
                                      </p:to>
                                    </p:set>
                                    <p:anim calcmode="lin" valueType="num">
                                      <p:cBhvr additive="base">
                                        <p:cTn id="19" dur="3000" fill="hold"/>
                                        <p:tgtEl>
                                          <p:spTgt spid="39955">
                                            <p:txEl>
                                              <p:pRg st="0" end="0"/>
                                            </p:txEl>
                                          </p:spTgt>
                                        </p:tgtEl>
                                        <p:attrNameLst>
                                          <p:attrName>ppt_x</p:attrName>
                                        </p:attrNameLst>
                                      </p:cBhvr>
                                      <p:tavLst>
                                        <p:tav tm="0">
                                          <p:val>
                                            <p:strVal val="1+#ppt_w/2"/>
                                          </p:val>
                                        </p:tav>
                                        <p:tav tm="100000">
                                          <p:val>
                                            <p:strVal val="#ppt_x"/>
                                          </p:val>
                                        </p:tav>
                                      </p:tavLst>
                                    </p:anim>
                                    <p:anim calcmode="lin" valueType="num">
                                      <p:cBhvr additive="base">
                                        <p:cTn id="20" dur="3000" fill="hold"/>
                                        <p:tgtEl>
                                          <p:spTgt spid="39955">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7" presetClass="entr" presetSubtype="8" fill="hold" nodeType="clickEffect">
                                  <p:stCondLst>
                                    <p:cond delay="0"/>
                                  </p:stCondLst>
                                  <p:childTnLst>
                                    <p:set>
                                      <p:cBhvr>
                                        <p:cTn id="24" dur="1" fill="hold">
                                          <p:stCondLst>
                                            <p:cond delay="0"/>
                                          </p:stCondLst>
                                        </p:cTn>
                                        <p:tgtEl>
                                          <p:spTgt spid="39950"/>
                                        </p:tgtEl>
                                        <p:attrNameLst>
                                          <p:attrName>style.visibility</p:attrName>
                                        </p:attrNameLst>
                                      </p:cBhvr>
                                      <p:to>
                                        <p:strVal val="visible"/>
                                      </p:to>
                                    </p:set>
                                    <p:anim calcmode="lin" valueType="num">
                                      <p:cBhvr additive="base">
                                        <p:cTn id="25" dur="3000" fill="hold"/>
                                        <p:tgtEl>
                                          <p:spTgt spid="39950"/>
                                        </p:tgtEl>
                                        <p:attrNameLst>
                                          <p:attrName>ppt_x</p:attrName>
                                        </p:attrNameLst>
                                      </p:cBhvr>
                                      <p:tavLst>
                                        <p:tav tm="0">
                                          <p:val>
                                            <p:strVal val="0-#ppt_w/2"/>
                                          </p:val>
                                        </p:tav>
                                        <p:tav tm="100000">
                                          <p:val>
                                            <p:strVal val="#ppt_x"/>
                                          </p:val>
                                        </p:tav>
                                      </p:tavLst>
                                    </p:anim>
                                    <p:anim calcmode="lin" valueType="num">
                                      <p:cBhvr additive="base">
                                        <p:cTn id="26" dur="3000" fill="hold"/>
                                        <p:tgtEl>
                                          <p:spTgt spid="39950"/>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9" presetClass="entr" presetSubtype="10" fill="hold" grpId="0" nodeType="clickEffect">
                                  <p:stCondLst>
                                    <p:cond delay="0"/>
                                  </p:stCondLst>
                                  <p:childTnLst>
                                    <p:set>
                                      <p:cBhvr>
                                        <p:cTn id="30" dur="1" fill="hold">
                                          <p:stCondLst>
                                            <p:cond delay="0"/>
                                          </p:stCondLst>
                                        </p:cTn>
                                        <p:tgtEl>
                                          <p:spTgt spid="39956"/>
                                        </p:tgtEl>
                                        <p:attrNameLst>
                                          <p:attrName>style.visibility</p:attrName>
                                        </p:attrNameLst>
                                      </p:cBhvr>
                                      <p:to>
                                        <p:strVal val="visible"/>
                                      </p:to>
                                    </p:set>
                                    <p:anim calcmode="lin" valueType="num">
                                      <p:cBhvr>
                                        <p:cTn id="31" dur="3000" fill="hold"/>
                                        <p:tgtEl>
                                          <p:spTgt spid="39956"/>
                                        </p:tgtEl>
                                        <p:attrNameLst>
                                          <p:attrName>ppt_w</p:attrName>
                                        </p:attrNameLst>
                                      </p:cBhvr>
                                      <p:tavLst>
                                        <p:tav tm="0" fmla="#ppt_w*sin(2.5*pi*$)">
                                          <p:val>
                                            <p:fltVal val="0"/>
                                          </p:val>
                                        </p:tav>
                                        <p:tav tm="100000">
                                          <p:val>
                                            <p:fltVal val="1"/>
                                          </p:val>
                                        </p:tav>
                                      </p:tavLst>
                                    </p:anim>
                                    <p:anim calcmode="lin" valueType="num">
                                      <p:cBhvr>
                                        <p:cTn id="32" dur="3000" fill="hold"/>
                                        <p:tgtEl>
                                          <p:spTgt spid="3995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56" grpId="0" animBg="1"/>
      <p:bldP spid="39957" grpId="0"/>
    </p:bldLst>
  </p:timing>
</p:sld>
</file>

<file path=ppt/theme/theme1.xml><?xml version="1.0" encoding="utf-8"?>
<a:theme xmlns:a="http://schemas.openxmlformats.org/drawingml/2006/main" name="Standarddesign">
  <a:themeElements>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Benutzerdefiniert 1">
      <a:majorFont>
        <a:latin typeface="Comic Sans MS"/>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rd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rd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rd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rd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rd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rd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rd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293</Words>
  <Application>Microsoft Office PowerPoint</Application>
  <PresentationFormat>Affichage à l'écran (4:3)</PresentationFormat>
  <Paragraphs>20</Paragraphs>
  <Slides>43</Slides>
  <Notes>38</Notes>
  <HiddenSlides>0</HiddenSlides>
  <MMClips>0</MMClips>
  <ScaleCrop>false</ScaleCrop>
  <HeadingPairs>
    <vt:vector size="6" baseType="variant">
      <vt:variant>
        <vt:lpstr>Polices utilisées</vt:lpstr>
      </vt:variant>
      <vt:variant>
        <vt:i4>3</vt:i4>
      </vt:variant>
      <vt:variant>
        <vt:lpstr>Modèle de conception</vt:lpstr>
      </vt:variant>
      <vt:variant>
        <vt:i4>1</vt:i4>
      </vt:variant>
      <vt:variant>
        <vt:lpstr>Titres des diapositives</vt:lpstr>
      </vt:variant>
      <vt:variant>
        <vt:i4>43</vt:i4>
      </vt:variant>
    </vt:vector>
  </HeadingPairs>
  <TitlesOfParts>
    <vt:vector size="47" baseType="lpstr">
      <vt:lpstr>Arial</vt:lpstr>
      <vt:lpstr>Comic Sans MS</vt:lpstr>
      <vt:lpstr>Tahoma</vt:lpstr>
      <vt:lpstr>Standarddesign</vt:lpstr>
      <vt:lpstr>Diapositive 1</vt:lpstr>
      <vt:lpstr>Diapositive 2</vt:lpstr>
      <vt:lpstr>Diapositive 3</vt:lpstr>
      <vt:lpstr>Diapositive 4</vt:lpstr>
      <vt:lpstr>Diapositive 5</vt:lpstr>
      <vt:lpstr>Diapositive 6</vt:lpstr>
      <vt:lpstr>Diapositive 7</vt:lpstr>
      <vt:lpstr>Diapositive 8</vt:lpstr>
      <vt:lpstr>Diapositive 9</vt:lpstr>
      <vt:lpstr>Diapositive 10</vt:lpstr>
      <vt:lpstr>Diapositive 11</vt:lpstr>
      <vt:lpstr>Diapositive 12</vt:lpstr>
      <vt:lpstr>Diapositive 13</vt:lpstr>
      <vt:lpstr>Diapositive 14</vt:lpstr>
      <vt:lpstr>Diapositive 15</vt:lpstr>
      <vt:lpstr>Diapositive 16</vt:lpstr>
      <vt:lpstr>Diapositive 17</vt:lpstr>
      <vt:lpstr>Diapositive 18</vt:lpstr>
      <vt:lpstr>Diapositive 19</vt:lpstr>
      <vt:lpstr>Diapositive 20</vt:lpstr>
      <vt:lpstr>Diapositive 21</vt:lpstr>
      <vt:lpstr>Diapositive 22</vt:lpstr>
      <vt:lpstr>Diapositive 23</vt:lpstr>
      <vt:lpstr>Diapositive 24</vt:lpstr>
      <vt:lpstr>Diapositive 25</vt:lpstr>
      <vt:lpstr>Diapositive 26</vt:lpstr>
      <vt:lpstr>Diapositive 27</vt:lpstr>
      <vt:lpstr>Diapositive 28</vt:lpstr>
      <vt:lpstr>Diapositive 29</vt:lpstr>
      <vt:lpstr>Diapositive 30</vt:lpstr>
      <vt:lpstr>Diapositive 31</vt:lpstr>
      <vt:lpstr>Diapositive 32</vt:lpstr>
      <vt:lpstr>Diapositive 33</vt:lpstr>
      <vt:lpstr>Diapositive 34</vt:lpstr>
      <vt:lpstr>Diapositive 35</vt:lpstr>
      <vt:lpstr>Diapositive 36</vt:lpstr>
      <vt:lpstr>Diapositive 37</vt:lpstr>
      <vt:lpstr>Diapositive 38</vt:lpstr>
      <vt:lpstr>Diapositive 39</vt:lpstr>
      <vt:lpstr>Diapositive 40</vt:lpstr>
      <vt:lpstr>Diapositive 41</vt:lpstr>
      <vt:lpstr>Diapositive 42</vt:lpstr>
      <vt:lpstr>Diapositive 43</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Tigers of the world mc</dc:title>
  <dc:creator/>
  <cp:lastModifiedBy/>
  <cp:revision>47</cp:revision>
  <dcterms:created xsi:type="dcterms:W3CDTF">2006-11-05T17:42:27Z</dcterms:created>
  <dcterms:modified xsi:type="dcterms:W3CDTF">2017-06-02T20:10:41Z</dcterms:modified>
  <cp:category>Natur Carnivore</cp:category>
</cp:coreProperties>
</file>