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48" r:id="rId2"/>
    <p:sldId id="266" r:id="rId3"/>
    <p:sldId id="334" r:id="rId4"/>
    <p:sldId id="298" r:id="rId5"/>
    <p:sldId id="265" r:id="rId6"/>
    <p:sldId id="268" r:id="rId7"/>
    <p:sldId id="330" r:id="rId8"/>
    <p:sldId id="329" r:id="rId9"/>
    <p:sldId id="335" r:id="rId10"/>
    <p:sldId id="337" r:id="rId11"/>
    <p:sldId id="338" r:id="rId12"/>
    <p:sldId id="350" r:id="rId13"/>
    <p:sldId id="339" r:id="rId14"/>
    <p:sldId id="354" r:id="rId15"/>
    <p:sldId id="340" r:id="rId16"/>
    <p:sldId id="336" r:id="rId17"/>
    <p:sldId id="349" r:id="rId18"/>
    <p:sldId id="341" r:id="rId19"/>
    <p:sldId id="345" r:id="rId20"/>
    <p:sldId id="347" r:id="rId21"/>
    <p:sldId id="352" r:id="rId22"/>
    <p:sldId id="370" r:id="rId23"/>
    <p:sldId id="355" r:id="rId24"/>
    <p:sldId id="353" r:id="rId25"/>
    <p:sldId id="346" r:id="rId26"/>
    <p:sldId id="371" r:id="rId27"/>
    <p:sldId id="356" r:id="rId28"/>
    <p:sldId id="368" r:id="rId29"/>
    <p:sldId id="372" r:id="rId30"/>
    <p:sldId id="343" r:id="rId31"/>
    <p:sldId id="358" r:id="rId32"/>
    <p:sldId id="369" r:id="rId33"/>
    <p:sldId id="375" r:id="rId34"/>
    <p:sldId id="361" r:id="rId35"/>
    <p:sldId id="364" r:id="rId36"/>
    <p:sldId id="362" r:id="rId37"/>
    <p:sldId id="380" r:id="rId38"/>
    <p:sldId id="365" r:id="rId39"/>
    <p:sldId id="344" r:id="rId40"/>
    <p:sldId id="367" r:id="rId41"/>
    <p:sldId id="373" r:id="rId42"/>
    <p:sldId id="376" r:id="rId43"/>
    <p:sldId id="363" r:id="rId44"/>
    <p:sldId id="379" r:id="rId45"/>
    <p:sldId id="366" r:id="rId46"/>
    <p:sldId id="360" r:id="rId47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QwzebVgIp+4hXeiOxW3IQ==" hashData="cQOJzmdFgHpBPzNsW99IvVh404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33AED-3E80-4547-ACE3-B3AF804C0037}" type="datetimeFigureOut">
              <a:rPr lang="hu-HU" smtClean="0"/>
              <a:pPr/>
              <a:t>2017.06.03.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BB811-7B00-4DEA-96CD-BFECA3B90339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advTm="4000">
    <p:wheel spokes="3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33AED-3E80-4547-ACE3-B3AF804C0037}" type="datetimeFigureOut">
              <a:rPr lang="hu-HU" smtClean="0"/>
              <a:pPr/>
              <a:t>2017.06.03.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BB811-7B00-4DEA-96CD-BFECA3B90339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advTm="4000">
    <p:wheel spokes="3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33AED-3E80-4547-ACE3-B3AF804C0037}" type="datetimeFigureOut">
              <a:rPr lang="hu-HU" smtClean="0"/>
              <a:pPr/>
              <a:t>2017.06.03.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BB811-7B00-4DEA-96CD-BFECA3B90339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advTm="4000">
    <p:wheel spokes="3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33AED-3E80-4547-ACE3-B3AF804C0037}" type="datetimeFigureOut">
              <a:rPr lang="hu-HU" smtClean="0"/>
              <a:pPr/>
              <a:t>2017.06.03.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BB811-7B00-4DEA-96CD-BFECA3B90339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advTm="4000">
    <p:wheel spokes="3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33AED-3E80-4547-ACE3-B3AF804C0037}" type="datetimeFigureOut">
              <a:rPr lang="hu-HU" smtClean="0"/>
              <a:pPr/>
              <a:t>2017.06.03.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BB811-7B00-4DEA-96CD-BFECA3B90339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advTm="4000">
    <p:wheel spokes="3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33AED-3E80-4547-ACE3-B3AF804C0037}" type="datetimeFigureOut">
              <a:rPr lang="hu-HU" smtClean="0"/>
              <a:pPr/>
              <a:t>2017.06.03.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BB811-7B00-4DEA-96CD-BFECA3B90339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advTm="4000">
    <p:wheel spokes="3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33AED-3E80-4547-ACE3-B3AF804C0037}" type="datetimeFigureOut">
              <a:rPr lang="hu-HU" smtClean="0"/>
              <a:pPr/>
              <a:t>2017.06.03.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BB811-7B00-4DEA-96CD-BFECA3B90339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advTm="4000">
    <p:wheel spokes="3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33AED-3E80-4547-ACE3-B3AF804C0037}" type="datetimeFigureOut">
              <a:rPr lang="hu-HU" smtClean="0"/>
              <a:pPr/>
              <a:t>2017.06.03.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BB811-7B00-4DEA-96CD-BFECA3B90339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advTm="4000">
    <p:wheel spokes="3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33AED-3E80-4547-ACE3-B3AF804C0037}" type="datetimeFigureOut">
              <a:rPr lang="hu-HU" smtClean="0"/>
              <a:pPr/>
              <a:t>2017.06.03.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BB811-7B00-4DEA-96CD-BFECA3B90339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advTm="4000">
    <p:wheel spokes="3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33AED-3E80-4547-ACE3-B3AF804C0037}" type="datetimeFigureOut">
              <a:rPr lang="hu-HU" smtClean="0"/>
              <a:pPr/>
              <a:t>2017.06.03.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BB811-7B00-4DEA-96CD-BFECA3B90339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advTm="4000">
    <p:wheel spokes="3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33AED-3E80-4547-ACE3-B3AF804C0037}" type="datetimeFigureOut">
              <a:rPr lang="hu-HU" smtClean="0"/>
              <a:pPr/>
              <a:t>2017.06.03.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BB811-7B00-4DEA-96CD-BFECA3B90339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advTm="4000">
    <p:wheel spokes="3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433AED-3E80-4547-ACE3-B3AF804C0037}" type="datetimeFigureOut">
              <a:rPr lang="hu-HU" smtClean="0"/>
              <a:pPr/>
              <a:t>2017.06.03.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5BB811-7B00-4DEA-96CD-BFECA3B90339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wheel spokes="3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747326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5148064" y="409228"/>
            <a:ext cx="3365024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8000" b="0" cap="none" spc="0" dirty="0" smtClean="0">
                <a:ln w="10160">
                  <a:noFill/>
                  <a:prstDash val="solid"/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Summer</a:t>
            </a:r>
          </a:p>
          <a:p>
            <a:pPr algn="ctr"/>
            <a:r>
              <a:rPr lang="hu-HU" sz="8000" dirty="0" smtClean="0">
                <a:ln w="10160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Queenies</a:t>
            </a:r>
            <a:endParaRPr lang="hu-HU" sz="5400" b="0" cap="none" spc="0" dirty="0">
              <a:ln w="10160">
                <a:solidFill>
                  <a:schemeClr val="accent1"/>
                </a:solidFill>
                <a:prstDash val="solid"/>
              </a:ln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path path="shape">
                  <a:fillToRect l="50000" t="50000" r="50000" b="50000"/>
                </a:path>
                <a:tileRect/>
              </a:gra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Tm="6000">
    <p:wheel spokes="3"/>
    <p:sndAc>
      <p:stSnd>
        <p:snd r:embed="rId2" name="Boney M - Hooray Hooray It's A Holi-Holida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ute-little-girl-wheat-field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603753.jpg"/>
          <p:cNvPicPr>
            <a:picLocks noChangeAspect="1"/>
          </p:cNvPicPr>
          <p:nvPr/>
        </p:nvPicPr>
        <p:blipFill>
          <a:blip r:embed="rId2" cstate="print">
            <a:lum bright="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-child-field-flower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ute-little-girl-green-fiel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kacheli-nastroenie-711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755576" y="3289548"/>
            <a:ext cx="914400" cy="194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ittle-girl-cute-beautiful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ittle-girl-child-dandelion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657348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689346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692294.jpg"/>
          <p:cNvPicPr>
            <a:picLocks noChangeAspect="1"/>
          </p:cNvPicPr>
          <p:nvPr/>
        </p:nvPicPr>
        <p:blipFill>
          <a:blip r:embed="rId2" cstate="print">
            <a:lum bright="-2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753565.jpg"/>
          <p:cNvPicPr>
            <a:picLocks noChangeAspect="1"/>
          </p:cNvPicPr>
          <p:nvPr/>
        </p:nvPicPr>
        <p:blipFill>
          <a:blip r:embed="rId2" cstate="print">
            <a:lum bright="-2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694983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lowers-devochka-venok-child-604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705550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685097.jpg"/>
          <p:cNvPicPr>
            <a:picLocks noChangeAspect="1"/>
          </p:cNvPicPr>
          <p:nvPr/>
        </p:nvPicPr>
        <p:blipFill>
          <a:blip r:embed="rId2" cstate="print">
            <a:lum bright="-2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738587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708824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73834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74295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79222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ute_child_in_a_flower_field-wallpaper-1280x800.jpg"/>
          <p:cNvPicPr>
            <a:picLocks noChangeAspect="1"/>
          </p:cNvPicPr>
          <p:nvPr/>
        </p:nvPicPr>
        <p:blipFill>
          <a:blip r:embed="rId2" cstate="print"/>
          <a:srcRect b="177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ittle-flower-devochka-chil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appy-little-beautiful-girl.jpg"/>
          <p:cNvPicPr>
            <a:picLocks noChangeAspect="1"/>
          </p:cNvPicPr>
          <p:nvPr/>
        </p:nvPicPr>
        <p:blipFill>
          <a:blip r:embed="rId2" cstate="print">
            <a:lum bright="-2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74293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ute-Baby-Girl-in-Yellow-Flowers-Field-HD-Desktop-Wallpaper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94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79244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ild_girl_grass_field_flowers_walk_dress_hair_54344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ute-baby-girl-in-zinnia-flowers-hd-wallpaper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r="992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719774.jpg"/>
          <p:cNvPicPr>
            <a:picLocks noChangeAspect="1"/>
          </p:cNvPicPr>
          <p:nvPr/>
        </p:nvPicPr>
        <p:blipFill>
          <a:blip r:embed="rId2" cstate="print">
            <a:lum bright="-2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od-happiness-child-flowers-60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ild-beautiful-girl-flowers-2K-wallpaper-middle-siz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1178"/>
            <a:ext cx="9144000" cy="5712643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_bow_flowers_grass_decoration_face_smile_child_67495_1920x108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5167" r="479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riroda-vesna-cvety-rebenok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81961-child-girl-hair-flowers-grass-wallpapers-2048x1152.jpg"/>
          <p:cNvPicPr>
            <a:picLocks noChangeAspect="1"/>
          </p:cNvPicPr>
          <p:nvPr/>
        </p:nvPicPr>
        <p:blipFill>
          <a:blip r:embed="rId2" cstate="print"/>
          <a:srcRect t="3445" r="1314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pring-flowering-child-vesn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weet-little-girl-in-garden-cute-full-hd-wallpaper-1600-900.jpg"/>
          <p:cNvPicPr>
            <a:picLocks noChangeAspect="1"/>
          </p:cNvPicPr>
          <p:nvPr/>
        </p:nvPicPr>
        <p:blipFill>
          <a:blip r:embed="rId2" cstate="print"/>
          <a:srcRect b="168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26944-Kycb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574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73405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ild_and_flowers-wallpaper-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77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ute-Baby-Girls-Wallpaper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_child_grass_flowers_bouquet_83787_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0487_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cking-Flower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6398" b="9843"/>
          <a:stretch>
            <a:fillRect/>
          </a:stretch>
        </p:blipFill>
        <p:spPr>
          <a:xfrm>
            <a:off x="0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-flower-birthday-party-1-2.jpg"/>
          <p:cNvPicPr>
            <a:picLocks noChangeAspect="1"/>
          </p:cNvPicPr>
          <p:nvPr/>
        </p:nvPicPr>
        <p:blipFill>
          <a:blip r:embed="rId2" cstate="print"/>
          <a:srcRect t="608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astroeniya-devochka-rebenok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alairas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84168" y="1997199"/>
            <a:ext cx="1247775" cy="1076325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0" y="0"/>
            <a:ext cx="1725152" cy="2462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000" b="0" cap="none" spc="0" dirty="0" smtClean="0">
                <a:ln w="10160">
                  <a:noFill/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http://judy-pps.blogspot.com</a:t>
            </a:r>
            <a:endParaRPr lang="hu-HU" sz="1000" b="0" cap="none" spc="0" dirty="0">
              <a:ln w="10160">
                <a:noFill/>
                <a:prstDash val="solid"/>
              </a:ln>
              <a:solidFill>
                <a:srgbClr val="FFFF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7303432" y="0"/>
            <a:ext cx="1840568" cy="2462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000" b="0" cap="none" spc="0" dirty="0" smtClean="0">
                <a:ln w="10160">
                  <a:noFill/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http://www.ppsparadicsom.net</a:t>
            </a:r>
            <a:endParaRPr lang="hu-HU" sz="1000" b="0" cap="none" spc="0" dirty="0">
              <a:ln w="10160">
                <a:noFill/>
                <a:prstDash val="solid"/>
              </a:ln>
              <a:solidFill>
                <a:srgbClr val="FFFF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>
    <p:wheel spokes="3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</TotalTime>
  <Words>8</Words>
  <Application>Microsoft Office PowerPoint</Application>
  <PresentationFormat>Diavetítés a képernyőre (16:10 oldalarány)</PresentationFormat>
  <Paragraphs>4</Paragraphs>
  <Slides>46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46</vt:i4>
      </vt:variant>
    </vt:vector>
  </HeadingPairs>
  <TitlesOfParts>
    <vt:vector size="47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27</cp:revision>
  <dcterms:created xsi:type="dcterms:W3CDTF">2017-02-23T07:30:27Z</dcterms:created>
  <dcterms:modified xsi:type="dcterms:W3CDTF">2017-06-03T00:23:49Z</dcterms:modified>
</cp:coreProperties>
</file>