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photoAlbum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47F0E-35B1-4C6D-B234-11387A4F1CFB}" type="datetimeFigureOut">
              <a:rPr lang="nl-BE" smtClean="0"/>
              <a:t>12/08/2016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1223-5EF2-48B3-ACB7-974CED53F4C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9501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47F0E-35B1-4C6D-B234-11387A4F1CFB}" type="datetimeFigureOut">
              <a:rPr lang="nl-BE" smtClean="0"/>
              <a:t>12/08/2016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1223-5EF2-48B3-ACB7-974CED53F4C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84254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47F0E-35B1-4C6D-B234-11387A4F1CFB}" type="datetimeFigureOut">
              <a:rPr lang="nl-BE" smtClean="0"/>
              <a:t>12/08/2016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1223-5EF2-48B3-ACB7-974CED53F4C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89324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47F0E-35B1-4C6D-B234-11387A4F1CFB}" type="datetimeFigureOut">
              <a:rPr lang="nl-BE" smtClean="0"/>
              <a:t>12/08/2016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1223-5EF2-48B3-ACB7-974CED53F4C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2840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47F0E-35B1-4C6D-B234-11387A4F1CFB}" type="datetimeFigureOut">
              <a:rPr lang="nl-BE" smtClean="0"/>
              <a:t>12/08/2016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1223-5EF2-48B3-ACB7-974CED53F4C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88036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47F0E-35B1-4C6D-B234-11387A4F1CFB}" type="datetimeFigureOut">
              <a:rPr lang="nl-BE" smtClean="0"/>
              <a:t>12/08/2016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1223-5EF2-48B3-ACB7-974CED53F4C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84254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47F0E-35B1-4C6D-B234-11387A4F1CFB}" type="datetimeFigureOut">
              <a:rPr lang="nl-BE" smtClean="0"/>
              <a:t>12/08/2016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1223-5EF2-48B3-ACB7-974CED53F4C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27113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47F0E-35B1-4C6D-B234-11387A4F1CFB}" type="datetimeFigureOut">
              <a:rPr lang="nl-BE" smtClean="0"/>
              <a:t>12/08/2016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1223-5EF2-48B3-ACB7-974CED53F4C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82088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47F0E-35B1-4C6D-B234-11387A4F1CFB}" type="datetimeFigureOut">
              <a:rPr lang="nl-BE" smtClean="0"/>
              <a:t>12/08/2016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1223-5EF2-48B3-ACB7-974CED53F4C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29770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47F0E-35B1-4C6D-B234-11387A4F1CFB}" type="datetimeFigureOut">
              <a:rPr lang="nl-BE" smtClean="0"/>
              <a:t>12/08/2016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1223-5EF2-48B3-ACB7-974CED53F4C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7606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47F0E-35B1-4C6D-B234-11387A4F1CFB}" type="datetimeFigureOut">
              <a:rPr lang="nl-BE" smtClean="0"/>
              <a:t>12/08/2016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1223-5EF2-48B3-ACB7-974CED53F4C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6068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47F0E-35B1-4C6D-B234-11387A4F1CFB}" type="datetimeFigureOut">
              <a:rPr lang="nl-BE" smtClean="0"/>
              <a:t>12/08/2016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A1223-5EF2-48B3-ACB7-974CED53F4C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47682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6000">
        <p15:prstTrans prst="curtains"/>
      </p:transition>
    </mc:Choice>
    <mc:Fallback xmlns="">
      <p:transition spd="slow"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g"/><Relationship Id="rId5" Type="http://schemas.openxmlformats.org/officeDocument/2006/relationships/image" Target="../media/image35.gif"/><Relationship Id="rId4" Type="http://schemas.openxmlformats.org/officeDocument/2006/relationships/hyperlink" Target="http://blog.seniorennet.nl/met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20436" y="263382"/>
            <a:ext cx="5153891" cy="1759382"/>
          </a:xfrm>
        </p:spPr>
        <p:txBody>
          <a:bodyPr/>
          <a:lstStyle/>
          <a:p>
            <a:r>
              <a:rPr lang="nl-BE" sz="9600" b="1" dirty="0" smtClean="0">
                <a:ln w="38100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Monotype Corsiva" panose="03010101010201010101" pitchFamily="66" charset="0"/>
              </a:rPr>
              <a:t>Seychellen</a:t>
            </a:r>
            <a:r>
              <a:rPr lang="nl-BE" dirty="0" smtClean="0"/>
              <a:t> 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7232073" y="3352800"/>
            <a:ext cx="4572000" cy="1780309"/>
          </a:xfrm>
        </p:spPr>
        <p:txBody>
          <a:bodyPr>
            <a:normAutofit/>
          </a:bodyPr>
          <a:lstStyle/>
          <a:p>
            <a:r>
              <a:rPr lang="nl-BE" sz="6600" dirty="0" smtClean="0">
                <a:ln w="19050">
                  <a:solidFill>
                    <a:srgbClr val="FF0000"/>
                  </a:solidFill>
                </a:ln>
                <a:solidFill>
                  <a:srgbClr val="FFFF00"/>
                </a:solidFill>
                <a:latin typeface="Monotype Corsiva" panose="03010101010201010101" pitchFamily="66" charset="0"/>
              </a:rPr>
              <a:t>door </a:t>
            </a:r>
            <a:r>
              <a:rPr lang="nl-BE" sz="6600" dirty="0" smtClean="0">
                <a:ln w="19050">
                  <a:solidFill>
                    <a:srgbClr val="FF0000"/>
                  </a:solidFill>
                </a:ln>
                <a:solidFill>
                  <a:srgbClr val="FFFF00"/>
                </a:solidFill>
                <a:latin typeface="Monotype Corsiva" panose="03010101010201010101" pitchFamily="66" charset="0"/>
              </a:rPr>
              <a:t>Meta</a:t>
            </a:r>
            <a:endParaRPr lang="nl-BE" sz="6600" dirty="0">
              <a:ln w="19050">
                <a:solidFill>
                  <a:srgbClr val="FF0000"/>
                </a:solidFill>
              </a:ln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446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6000">
        <p15:prstTrans prst="curtains"/>
        <p:sndAc>
          <p:stSnd loop="1">
            <p:snd r:embed="rId2" name="Seycellen trackmix.wav"/>
          </p:stSnd>
        </p:sndAc>
      </p:transition>
    </mc:Choice>
    <mc:Fallback>
      <p:transition spd="slow" advTm="6000">
        <p:fade/>
        <p:sndAc>
          <p:stSnd loop="1">
            <p:snd r:embed="rId2" name="Seycellen trackmix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1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72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729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win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2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531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3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397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crush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"/>
            <a:ext cx="12192000" cy="685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713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" y="0"/>
            <a:ext cx="12182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245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6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40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606548"/>
      </p:ext>
    </p:extLst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7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838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 isContent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8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630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allOve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9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3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prism isContent="1" isInverted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10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61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11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40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471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12)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40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441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drap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13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629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14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961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crush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15)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194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16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480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6000">
        <p15:prstTrans prst="origami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17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944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18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021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win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19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79328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20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76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21)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7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conveyor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22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8"/>
            <a:ext cx="12192000" cy="684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72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window dir="vert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23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"/>
            <a:ext cx="12192000" cy="685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14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 isContent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24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593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2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" y="0"/>
            <a:ext cx="121808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181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crush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26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977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27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920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28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893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allOve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29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"/>
            <a:ext cx="12192000" cy="685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79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drap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30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" y="0"/>
            <a:ext cx="121745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32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31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811510"/>
      </p:ext>
    </p:extLst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ychellen (32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fbeelding 2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205" y="6082145"/>
            <a:ext cx="836468" cy="431222"/>
          </a:xfrm>
          <a:prstGeom prst="rect">
            <a:avLst/>
          </a:prstGeom>
        </p:spPr>
      </p:pic>
      <p:pic>
        <p:nvPicPr>
          <p:cNvPr id="4" name="Afbeelding 3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304" y="5924607"/>
            <a:ext cx="2523259" cy="588760"/>
          </a:xfrm>
          <a:prstGeom prst="rect">
            <a:avLst/>
          </a:prstGeom>
        </p:spPr>
      </p:pic>
      <p:sp>
        <p:nvSpPr>
          <p:cNvPr id="5" name="Ovaal 4"/>
          <p:cNvSpPr/>
          <p:nvPr/>
        </p:nvSpPr>
        <p:spPr>
          <a:xfrm>
            <a:off x="6096000" y="5514109"/>
            <a:ext cx="955964" cy="999258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" name="Tekstvak 5"/>
          <p:cNvSpPr txBox="1"/>
          <p:nvPr/>
        </p:nvSpPr>
        <p:spPr>
          <a:xfrm>
            <a:off x="9421091" y="5160166"/>
            <a:ext cx="2521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        </a:t>
            </a:r>
            <a:r>
              <a:rPr lang="nl-BE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Cambria" panose="02040503050406030204" pitchFamily="18" charset="0"/>
              </a:rPr>
              <a:t>Muziek  </a:t>
            </a:r>
          </a:p>
          <a:p>
            <a:r>
              <a:rPr lang="nl-BE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Cambria" panose="02040503050406030204" pitchFamily="18" charset="0"/>
              </a:rPr>
              <a:t>Eric Van de Voorde</a:t>
            </a:r>
            <a:endParaRPr lang="nl-BE" sz="2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366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9</Words>
  <Application>Microsoft Office PowerPoint</Application>
  <PresentationFormat>Breedbeeld</PresentationFormat>
  <Paragraphs>4</Paragraphs>
  <Slides>33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Cambria</vt:lpstr>
      <vt:lpstr>Monotype Corsiva</vt:lpstr>
      <vt:lpstr>Kantoorthema</vt:lpstr>
      <vt:lpstr>Seychellen 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Fotoalbum</dc:title>
  <dc:creator>Alfons</dc:creator>
  <cp:lastModifiedBy>Alfons</cp:lastModifiedBy>
  <cp:revision>7</cp:revision>
  <dcterms:created xsi:type="dcterms:W3CDTF">2016-08-12T13:44:38Z</dcterms:created>
  <dcterms:modified xsi:type="dcterms:W3CDTF">2016-08-12T15:28:01Z</dcterms:modified>
  <cp:contentStatus>Definitief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