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59" r:id="rId4"/>
    <p:sldId id="268" r:id="rId5"/>
    <p:sldId id="331" r:id="rId6"/>
    <p:sldId id="307" r:id="rId7"/>
    <p:sldId id="303" r:id="rId8"/>
    <p:sldId id="308" r:id="rId9"/>
    <p:sldId id="285" r:id="rId10"/>
    <p:sldId id="306" r:id="rId11"/>
    <p:sldId id="373" r:id="rId12"/>
    <p:sldId id="258" r:id="rId13"/>
    <p:sldId id="370" r:id="rId14"/>
    <p:sldId id="372" r:id="rId15"/>
    <p:sldId id="359" r:id="rId16"/>
    <p:sldId id="375" r:id="rId17"/>
    <p:sldId id="261" r:id="rId18"/>
    <p:sldId id="364" r:id="rId19"/>
    <p:sldId id="273" r:id="rId20"/>
    <p:sldId id="274" r:id="rId21"/>
    <p:sldId id="277" r:id="rId22"/>
    <p:sldId id="282" r:id="rId23"/>
    <p:sldId id="283" r:id="rId24"/>
    <p:sldId id="315" r:id="rId25"/>
    <p:sldId id="269" r:id="rId26"/>
    <p:sldId id="351" r:id="rId27"/>
    <p:sldId id="353" r:id="rId28"/>
    <p:sldId id="354" r:id="rId29"/>
    <p:sldId id="357" r:id="rId30"/>
    <p:sldId id="358" r:id="rId31"/>
    <p:sldId id="284" r:id="rId32"/>
    <p:sldId id="362" r:id="rId33"/>
    <p:sldId id="363" r:id="rId34"/>
    <p:sldId id="367" r:id="rId35"/>
    <p:sldId id="369" r:id="rId36"/>
    <p:sldId id="376" r:id="rId37"/>
    <p:sldId id="377" r:id="rId38"/>
    <p:sldId id="385" r:id="rId39"/>
    <p:sldId id="366" r:id="rId40"/>
    <p:sldId id="338" r:id="rId41"/>
    <p:sldId id="365" r:id="rId42"/>
    <p:sldId id="350" r:id="rId43"/>
    <p:sldId id="352" r:id="rId44"/>
    <p:sldId id="321" r:id="rId45"/>
    <p:sldId id="371" r:id="rId46"/>
    <p:sldId id="380" r:id="rId47"/>
    <p:sldId id="374" r:id="rId48"/>
    <p:sldId id="378" r:id="rId49"/>
    <p:sldId id="381" r:id="rId50"/>
    <p:sldId id="382" r:id="rId51"/>
    <p:sldId id="383" r:id="rId52"/>
    <p:sldId id="272" r:id="rId53"/>
    <p:sldId id="336" r:id="rId54"/>
    <p:sldId id="348" r:id="rId55"/>
    <p:sldId id="325" r:id="rId56"/>
    <p:sldId id="404" r:id="rId57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z8xWxRxCTwX3KCPMKNMIw==" hashData="xww5eHEleZzc3JZIfvkM5DEK+P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mie-frith-photographer-4998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Rome-tv-series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849388"/>
            <a:ext cx="2798445" cy="108439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899592" y="772170"/>
            <a:ext cx="150233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320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S</a:t>
            </a:r>
            <a:r>
              <a:rPr lang="hu-HU" sz="3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treets </a:t>
            </a:r>
          </a:p>
          <a:p>
            <a:pPr algn="ctr"/>
            <a:r>
              <a:rPr lang="hu-HU" sz="3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of</a:t>
            </a:r>
            <a:endParaRPr lang="hu-HU" sz="54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6000">
    <p:randomBar dir="vert"/>
    <p:sndAc>
      <p:stSnd>
        <p:snd r:embed="rId2" name="On An Evening In Roma - Sotto il Cielo di Roma - Dean Mart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07128190168242213166041200065234121025218184159.jpg"/>
          <p:cNvPicPr>
            <a:picLocks noChangeAspect="1"/>
          </p:cNvPicPr>
          <p:nvPr/>
        </p:nvPicPr>
        <p:blipFill>
          <a:blip r:embed="rId2" cstate="print"/>
          <a:srcRect b="12598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4714323405309510215615708000821310012523608203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7349" b="5249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wnloade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248" r="3248" b="661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astevere-stree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-olaszorszag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-olaszorsza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ag-ro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-olaszorszag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a-della-Lungaretta.jpg"/>
          <p:cNvPicPr>
            <a:picLocks noChangeAspect="1"/>
          </p:cNvPicPr>
          <p:nvPr/>
        </p:nvPicPr>
        <p:blipFill>
          <a:blip r:embed="rId2" cstate="print"/>
          <a:srcRect t="2767" b="276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0915408406204021717703717605606601610722710315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100" b="1049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ring-flowers-monti.jpg"/>
          <p:cNvPicPr>
            <a:picLocks noChangeAspect="1"/>
          </p:cNvPicPr>
          <p:nvPr/>
        </p:nvPicPr>
        <p:blipFill>
          <a:blip r:embed="rId2" cstate="print"/>
          <a:srcRect t="60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a_dei_coronari_street_scen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780.jpg"/>
          <p:cNvPicPr>
            <a:picLocks noChangeAspect="1"/>
          </p:cNvPicPr>
          <p:nvPr/>
        </p:nvPicPr>
        <p:blipFill>
          <a:blip r:embed="rId2" cstate="print"/>
          <a:srcRect t="11319" b="5413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a-Margutta_cs.jpg"/>
          <p:cNvPicPr>
            <a:picLocks noChangeAspect="1"/>
          </p:cNvPicPr>
          <p:nvPr/>
        </p:nvPicPr>
        <p:blipFill>
          <a:blip r:embed="rId2" cstate="print"/>
          <a:srcRect t="812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318225513022606002511309514306206723612015424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259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300909s.jpg"/>
          <p:cNvPicPr>
            <a:picLocks noChangeAspect="1"/>
          </p:cNvPicPr>
          <p:nvPr/>
        </p:nvPicPr>
        <p:blipFill>
          <a:blip r:embed="rId2" cstate="print"/>
          <a:srcRect t="1658" b="4421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2348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2363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taly-rome-rim-italiy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gutta-183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6105"/>
          <a:stretch>
            <a:fillRect/>
          </a:stretch>
        </p:blipFill>
        <p:spPr>
          <a:xfrm>
            <a:off x="0" y="5082"/>
            <a:ext cx="9144000" cy="570991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kekire.com-19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584" b="885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-16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621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at-500-rome-italy-buildings-road-pavement-people-lights-n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7-r-gvhandchil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890" b="984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5-12-10-Roman-Drits-00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-05-26_07h04_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l_fullxfull-22978368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165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078.jpg"/>
          <p:cNvPicPr>
            <a:picLocks noChangeAspect="1"/>
          </p:cNvPicPr>
          <p:nvPr/>
        </p:nvPicPr>
        <p:blipFill>
          <a:blip r:embed="rId2" cstate="print"/>
          <a:srcRect t="1673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kekire.com-198+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215" b="830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300838s.jpg"/>
          <p:cNvPicPr>
            <a:picLocks noChangeAspect="1"/>
          </p:cNvPicPr>
          <p:nvPr/>
        </p:nvPicPr>
        <p:blipFill>
          <a:blip r:embed="rId2" cstate="print"/>
          <a:srcRect t="1658" b="4421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300840s.jpg"/>
          <p:cNvPicPr>
            <a:picLocks noChangeAspect="1"/>
          </p:cNvPicPr>
          <p:nvPr/>
        </p:nvPicPr>
        <p:blipFill>
          <a:blip r:embed="rId2" cstate="print"/>
          <a:srcRect t="1658" b="4421"/>
          <a:stretch>
            <a:fillRect/>
          </a:stretch>
        </p:blipFill>
        <p:spPr>
          <a:xfrm>
            <a:off x="-1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-gyumolcsaru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spiriti-outside-early-ma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4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a-Titta-Scarpetta.jpg"/>
          <p:cNvPicPr>
            <a:picLocks noChangeAspect="1"/>
          </p:cNvPicPr>
          <p:nvPr/>
        </p:nvPicPr>
        <p:blipFill>
          <a:blip r:embed="rId2" cstate="print"/>
          <a:srcRect b="590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colo-dellAtleta.jpg"/>
          <p:cNvPicPr>
            <a:picLocks noChangeAspect="1"/>
          </p:cNvPicPr>
          <p:nvPr/>
        </p:nvPicPr>
        <p:blipFill>
          <a:blip r:embed="rId2" cstate="print"/>
          <a:srcRect t="3543"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via-margutta-with-ivy.jpg.pagespeed.ic.ZDV7DrYMp0.jpg"/>
          <p:cNvPicPr>
            <a:picLocks noChangeAspect="1"/>
          </p:cNvPicPr>
          <p:nvPr/>
        </p:nvPicPr>
        <p:blipFill>
          <a:blip r:embed="rId2" cstate="print"/>
          <a:srcRect t="620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zza-navona-end-of-may.jpg"/>
          <p:cNvPicPr>
            <a:picLocks noChangeAspect="1"/>
          </p:cNvPicPr>
          <p:nvPr/>
        </p:nvPicPr>
        <p:blipFill>
          <a:blip r:embed="rId2" cstate="print"/>
          <a:srcRect b="64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da-carlone-outside.jpg.pagespeed.ic.jqmf3q8Es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20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300919s.jpg"/>
          <p:cNvPicPr>
            <a:picLocks noChangeAspect="1"/>
          </p:cNvPicPr>
          <p:nvPr/>
        </p:nvPicPr>
        <p:blipFill>
          <a:blip r:embed="rId2" cstate="print"/>
          <a:srcRect t="1658" b="442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7-rome_-viacors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2-rome_-500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-TRAVEL-REVIEW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47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reets of rom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18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san-lorenzo-in-lucina.jpg.pagespeed.ic.umGJBhFVTu.jpg"/>
          <p:cNvPicPr>
            <a:picLocks noChangeAspect="1"/>
          </p:cNvPicPr>
          <p:nvPr/>
        </p:nvPicPr>
        <p:blipFill>
          <a:blip r:embed="rId2" cstate="print"/>
          <a:srcRect b="63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a-frattina-11-1132x670.jpg"/>
          <p:cNvPicPr>
            <a:picLocks noChangeAspect="1"/>
          </p:cNvPicPr>
          <p:nvPr/>
        </p:nvPicPr>
        <p:blipFill>
          <a:blip r:embed="rId2" cstate="print"/>
          <a:srcRect r="525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brunello-cucinelli.jpg.pagespeed.ic.GwA339kCxR.jpg"/>
          <p:cNvPicPr>
            <a:picLocks noChangeAspect="1"/>
          </p:cNvPicPr>
          <p:nvPr/>
        </p:nvPicPr>
        <p:blipFill>
          <a:blip r:embed="rId2" cstate="print"/>
          <a:srcRect b="620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spanish-stpes-from-via-condotti.jpg.pagespeed.ic.l_UctxzWZ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20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via-borgognona.jpg.pagespeed.ic.X_Aou2VGey.jpg"/>
          <p:cNvPicPr>
            <a:picLocks noChangeAspect="1"/>
          </p:cNvPicPr>
          <p:nvPr/>
        </p:nvPicPr>
        <p:blipFill>
          <a:blip r:embed="rId2" cstate="print"/>
          <a:srcRect b="620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via-condotti-bulgari.jpg.pagespeed.ic.lzlavaSEor.jpg"/>
          <p:cNvPicPr>
            <a:picLocks noChangeAspect="1"/>
          </p:cNvPicPr>
          <p:nvPr/>
        </p:nvPicPr>
        <p:blipFill>
          <a:blip r:embed="rId2" cstate="print"/>
          <a:srcRect b="6203"/>
          <a:stretch>
            <a:fillRect/>
          </a:stretch>
        </p:blipFill>
        <p:spPr>
          <a:xfrm>
            <a:off x="0" y="0"/>
            <a:ext cx="9144000" cy="571570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221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307" b="2835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W1A6229_30_31_32_33_tonemapped.jpg"/>
          <p:cNvPicPr>
            <a:picLocks noChangeAspect="1"/>
          </p:cNvPicPr>
          <p:nvPr/>
        </p:nvPicPr>
        <p:blipFill>
          <a:blip r:embed="rId2" cstate="print">
            <a:lum bright="20000" contrast="40000"/>
          </a:blip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a0133f3aa1539970b015390a5d52d970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1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reets-of-Rome.jpg"/>
          <p:cNvPicPr>
            <a:picLocks noChangeAspect="1"/>
          </p:cNvPicPr>
          <p:nvPr/>
        </p:nvPicPr>
        <p:blipFill>
          <a:blip r:embed="rId2" cstate="print"/>
          <a:srcRect t="166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1334-444.jpg"/>
          <p:cNvPicPr>
            <a:picLocks noChangeAspect="1"/>
          </p:cNvPicPr>
          <p:nvPr/>
        </p:nvPicPr>
        <p:blipFill>
          <a:blip r:embed="rId2" cstate="print"/>
          <a:srcRect t="6046"/>
          <a:stretch>
            <a:fillRect/>
          </a:stretch>
        </p:blipFill>
        <p:spPr>
          <a:xfrm>
            <a:off x="0" y="-10108"/>
            <a:ext cx="9144000" cy="5725109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092285" y="3865616"/>
            <a:ext cx="1028224" cy="566738"/>
          </a:xfrm>
          <a:prstGeom prst="rect">
            <a:avLst/>
          </a:prstGeom>
        </p:spPr>
      </p:pic>
      <p:pic>
        <p:nvPicPr>
          <p:cNvPr id="4" name="Kép 3" descr="0ba7fffd36efd2884b218228f3681958fb71209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337220"/>
            <a:ext cx="4116302" cy="1496837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0" y="5438001"/>
            <a:ext cx="194155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8</Words>
  <Application>Microsoft Office PowerPoint</Application>
  <PresentationFormat>Diavetítés a képernyőre (16:10 oldalarány)</PresentationFormat>
  <Paragraphs>4</Paragraphs>
  <Slides>56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56</vt:i4>
      </vt:variant>
    </vt:vector>
  </HeadingPairs>
  <TitlesOfParts>
    <vt:vector size="5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30</cp:revision>
  <dcterms:created xsi:type="dcterms:W3CDTF">2017-05-25T07:39:34Z</dcterms:created>
  <dcterms:modified xsi:type="dcterms:W3CDTF">2017-05-26T09:30:49Z</dcterms:modified>
</cp:coreProperties>
</file>