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47" r:id="rId3"/>
    <p:sldId id="266" r:id="rId4"/>
    <p:sldId id="256" r:id="rId5"/>
    <p:sldId id="286" r:id="rId6"/>
    <p:sldId id="314" r:id="rId7"/>
    <p:sldId id="280" r:id="rId8"/>
    <p:sldId id="290" r:id="rId9"/>
    <p:sldId id="396" r:id="rId10"/>
    <p:sldId id="260" r:id="rId11"/>
    <p:sldId id="263" r:id="rId12"/>
    <p:sldId id="291" r:id="rId13"/>
    <p:sldId id="393" r:id="rId14"/>
    <p:sldId id="270" r:id="rId15"/>
    <p:sldId id="293" r:id="rId16"/>
    <p:sldId id="316" r:id="rId17"/>
    <p:sldId id="295" r:id="rId18"/>
    <p:sldId id="311" r:id="rId19"/>
    <p:sldId id="312" r:id="rId20"/>
    <p:sldId id="271" r:id="rId21"/>
    <p:sldId id="279" r:id="rId22"/>
    <p:sldId id="387" r:id="rId23"/>
    <p:sldId id="275" r:id="rId24"/>
    <p:sldId id="340" r:id="rId25"/>
    <p:sldId id="296" r:id="rId26"/>
    <p:sldId id="332" r:id="rId27"/>
    <p:sldId id="346" r:id="rId28"/>
    <p:sldId id="302" r:id="rId29"/>
    <p:sldId id="394" r:id="rId30"/>
    <p:sldId id="395" r:id="rId31"/>
    <p:sldId id="299" r:id="rId32"/>
    <p:sldId id="301" r:id="rId33"/>
    <p:sldId id="297" r:id="rId34"/>
    <p:sldId id="300" r:id="rId35"/>
    <p:sldId id="341" r:id="rId36"/>
    <p:sldId id="324" r:id="rId37"/>
    <p:sldId id="390" r:id="rId38"/>
    <p:sldId id="318" r:id="rId39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P7M5b8mJUUlq7dU6/VSpw==" hashData="12t/oTUauNn6nOyNWJZ7oMWC/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F3AEC-9835-419C-90A8-967D0D3FD7CA}" type="datetimeFigureOut">
              <a:rPr lang="hu-HU" smtClean="0"/>
              <a:pPr/>
              <a:t>2017.05.26.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D99D7-B8F9-41AB-A61A-049A0059F3D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coliseum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Rome-tv-series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9859" y="913284"/>
            <a:ext cx="2798445" cy="1084398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4831559" y="409228"/>
            <a:ext cx="20681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2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All roads lead to</a:t>
            </a:r>
            <a:endParaRPr lang="hu-HU" sz="2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Gina Lollobrigida - Ro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tican-ci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ropped-1280-800-69636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17World___Italy_Monument_to_Vittoriano_in_honor_of_the_first_king__Rome._Italy_113977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roma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_italy_view_building_sunset_59246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zag-roma-castor-szobra-a-capitolium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sa-forum-romanum-ro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941071880671802480971930880640431971451982131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25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cient-rome-moonlig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zag-roma-forum-romanu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ander-a-forum-romanumban-roma-olasz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2768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rum-romanum-roma-olaszorszag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zag-roma-septimius-severus-diadali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299.jpg"/>
          <p:cNvPicPr>
            <a:picLocks noChangeAspect="1"/>
          </p:cNvPicPr>
          <p:nvPr/>
        </p:nvPicPr>
        <p:blipFill>
          <a:blip r:embed="rId2" cstate="print"/>
          <a:srcRect t="66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zag-roma-vesta-szuzek-atrium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_caesar_monument_city_italy_68803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alleria-sciarra-ro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_peters_square_vatican_city_rome_italy_residence_of_the_pope_evening_buildings_architecture_fountain_5843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iya-italy-rim-rome-ploscha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okkut-ro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zza-navona-roma-olaszorszag.jpg"/>
          <p:cNvPicPr>
            <a:picLocks noChangeAspect="1"/>
          </p:cNvPicPr>
          <p:nvPr/>
        </p:nvPicPr>
        <p:blipFill>
          <a:blip r:embed="rId2" cstate="print"/>
          <a:srcRect r="2768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evi-ku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inita-dei-monti-templom-roma-olasz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5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vere-angyalvar-ro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mpo-marzio-rome-lazio-po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t-peter-ter-rom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ato-della-citt-del-26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italy-houses-riv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e-426.jpg"/>
          <p:cNvPicPr>
            <a:picLocks noChangeAspect="1"/>
          </p:cNvPicPr>
          <p:nvPr/>
        </p:nvPicPr>
        <p:blipFill>
          <a:blip r:embed="rId2" cstate="print"/>
          <a:srcRect t="2208" b="441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95936" y="2929508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Kép 5" descr="cia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1777380"/>
            <a:ext cx="1512168" cy="742951"/>
          </a:xfrm>
          <a:prstGeom prst="rect">
            <a:avLst/>
          </a:prstGeom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10</Words>
  <Application>Microsoft Office PowerPoint</Application>
  <PresentationFormat>Diavetítés a képernyőre (16:10 oldalarány)</PresentationFormat>
  <Paragraphs>3</Paragraphs>
  <Slides>38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39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30</cp:revision>
  <dcterms:created xsi:type="dcterms:W3CDTF">2017-05-25T07:39:34Z</dcterms:created>
  <dcterms:modified xsi:type="dcterms:W3CDTF">2017-05-26T09:29:14Z</dcterms:modified>
</cp:coreProperties>
</file>