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49" r:id="rId2"/>
    <p:sldMasterId id="2147483650" r:id="rId3"/>
  </p:sldMasterIdLst>
  <p:sldIdLst>
    <p:sldId id="331" r:id="rId4"/>
    <p:sldId id="332" r:id="rId5"/>
    <p:sldId id="333" r:id="rId6"/>
    <p:sldId id="334" r:id="rId7"/>
    <p:sldId id="310" r:id="rId8"/>
    <p:sldId id="308" r:id="rId9"/>
    <p:sldId id="285" r:id="rId10"/>
    <p:sldId id="288" r:id="rId11"/>
    <p:sldId id="323" r:id="rId12"/>
    <p:sldId id="324" r:id="rId13"/>
    <p:sldId id="329" r:id="rId14"/>
    <p:sldId id="283" r:id="rId15"/>
    <p:sldId id="321" r:id="rId16"/>
    <p:sldId id="266" r:id="rId17"/>
    <p:sldId id="309" r:id="rId18"/>
    <p:sldId id="314" r:id="rId19"/>
    <p:sldId id="312" r:id="rId20"/>
    <p:sldId id="307" r:id="rId21"/>
    <p:sldId id="290" r:id="rId22"/>
    <p:sldId id="305" r:id="rId23"/>
    <p:sldId id="287" r:id="rId24"/>
    <p:sldId id="284" r:id="rId25"/>
    <p:sldId id="286" r:id="rId26"/>
    <p:sldId id="282" r:id="rId27"/>
    <p:sldId id="279" r:id="rId28"/>
    <p:sldId id="330" r:id="rId29"/>
    <p:sldId id="306" r:id="rId30"/>
    <p:sldId id="311" r:id="rId31"/>
    <p:sldId id="313" r:id="rId32"/>
    <p:sldId id="281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Madu6J+sqoBgsYz2TUIKQ==" hashData="wO+T/QecpbYsc+MLhwlnbCcFC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99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4" autoAdjust="0"/>
    <p:restoredTop sz="94728" autoAdjust="0"/>
  </p:normalViewPr>
  <p:slideViewPr>
    <p:cSldViewPr>
      <p:cViewPr varScale="1">
        <p:scale>
          <a:sx n="106" d="100"/>
          <a:sy n="106" d="100"/>
        </p:scale>
        <p:origin x="-1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96D71-F229-470F-9F84-F18FA4F4713E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C5F0C-3BF9-4E4B-A47A-5C3A4F1664A3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B5CF8-729C-43D9-9821-42BB1FA79DFB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BE5A9-2391-4737-99F3-EA377E406073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B8013-EBAB-44A9-BA7E-66869285B6E9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5DF28-97D9-420D-9736-D2AF5437F119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54BE2-5518-486A-8148-B17A976E8FBA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F1874-C525-40BD-BB97-FBA7CA04DC74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AA214-C494-49AF-B386-24DE9B542213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EA74D-6AA8-42C6-97D9-7F22782C5A89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62937-957E-4DFB-A376-93CCF61F47CB}" type="slidenum">
              <a:rPr lang="nl-NL"/>
              <a:pPr/>
              <a:t>‹N°›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B19AA-E41B-419D-A8C5-5797F5823C01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6A711-4A42-4316-AB90-92F1EDF8A50E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7DEA7-DE9B-4F32-A8AC-18C8CAA761B0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85F3A-8168-4224-B8A9-BF4D4DF378DA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ED4E9-63ED-4459-99F1-43F7C28DCD2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A81E3-9B42-4699-8FC0-66DDF2C426B8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05712-EE36-4F90-92F4-2EA84CA65BEC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0675C-5BF2-41D9-8364-9952D07CD7E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42D29-BBFC-44EA-AAD9-D79429FDCDA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DFB61-A960-4581-A94E-B7D639E8AE93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A06E5-CADD-434C-BE9C-2F4E1C1FF868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EE345-82BC-4699-B98D-9671BDA73F46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1FD5E-30D5-4120-8F90-57531E5E9324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5FACF-EA10-4C2D-B261-3B55F3137B05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B2BE7-4A04-4841-8665-3EE009C56FE5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07E05-2B9C-4AF7-ABAD-87FA84814DE3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883E9-3DBC-4E14-8B91-E1DE28D596B3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3895A0-2798-4733-827D-1CD5713A3F75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0D374-0AAC-4827-995F-44F59909FA24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6AB42-7B94-4481-BFC5-6473E5C383BA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20A18-7712-4C87-952B-1DC6E6B885E4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432B3-9E7B-415E-B466-739AFD375321}" type="slidenum">
              <a:rPr lang="pt-BR"/>
              <a:pPr/>
              <a:t>‹N°›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FF2E83-ED8B-4F77-8142-8D7820579C44}" type="slidenum">
              <a:rPr lang="nl-NL"/>
              <a:pPr/>
              <a:t>‹N°›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Tm="6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79875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32D9BC-5339-411B-A80E-8F8B3C1B2E8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82026C-6CD2-42C7-88FC-69FC3AADC803}" type="slidenum">
              <a:rPr lang="pt-BR"/>
              <a:pPr/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6000">
    <p:cover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84996" name="Picture 4" descr="Buho __Camille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539750" y="4797425"/>
            <a:ext cx="56451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v-SE" sz="9600">
                <a:solidFill>
                  <a:srgbClr val="000066"/>
                </a:solidFill>
                <a:latin typeface="Script MT Bold" pitchFamily="66" charset="0"/>
                <a:cs typeface="Aharoni" pitchFamily="2" charset="-79"/>
              </a:rPr>
              <a:t>RAPACES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7524750" y="6165850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>
                <a:solidFill>
                  <a:srgbClr val="000066"/>
                </a:solidFill>
                <a:latin typeface="Monotype Corsiva" pitchFamily="66" charset="0"/>
              </a:rPr>
              <a:t>Camille</a:t>
            </a:r>
          </a:p>
        </p:txBody>
      </p:sp>
    </p:spTree>
  </p:cSld>
  <p:clrMapOvr>
    <a:masterClrMapping/>
  </p:clrMapOvr>
  <p:transition spd="slow" advTm="10000">
    <p:zoom/>
    <p:sndAc>
      <p:stSnd loop="1">
        <p:snd r:embed="rId2" name="Nachtegaal Serenade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/>
      <p:bldP spid="849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2125"/>
            <a:ext cx="9144000" cy="75041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2" name="Picture 8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1996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1997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1998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0" name="Picture 8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4047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4048" name="Picture 16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4049" name="Picture 17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8210" name="Group 1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8206" name="Picture 14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8209" name="Picture 17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5134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135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5136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63497" name="Group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3498" name="Picture 10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63499" name="Picture 11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62473" name="Group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2474" name="Picture 10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62475" name="Picture 11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73734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73735" name="Picture 7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73736" name="Picture 8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10254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255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10256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65545" name="Group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5546" name="Picture 10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65547" name="Picture 11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8" name="Picture 10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27663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7664" name="Picture 16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27665" name="Picture 17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6" name="Picture 8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3023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3024" name="Picture 16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3025" name="Picture 17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6" name="Picture 8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37900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7901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37902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4" name="Picture 8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39948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9949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39950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4" name="Picture 8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5068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5069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5070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3086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087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3088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2" name="Picture 8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7116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7117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7118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159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6160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9231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232" name="Picture 16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9233" name="Picture 17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7183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7184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11278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279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11280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0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14350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4351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14352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Kép 1" descr="1238072960Bhp8ft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8450" y="0"/>
            <a:ext cx="10136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8" name="Picture 8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6092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6093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6094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8" name="Picture 8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40972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0973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40974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38924" name="Group 1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8925" name="Picture 13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38926" name="Picture 14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Picture 10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grpSp>
        <p:nvGrpSpPr>
          <p:cNvPr id="12302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2303" name="Picture 15" descr="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</p:spPr>
        </p:pic>
        <p:pic>
          <p:nvPicPr>
            <p:cNvPr id="12304" name="Picture 16" descr="uil002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40" y="3321"/>
              <a:ext cx="1020" cy="999"/>
            </a:xfrm>
            <a:prstGeom prst="rect">
              <a:avLst/>
            </a:prstGeom>
            <a:noFill/>
          </p:spPr>
        </p:pic>
      </p:grp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5580063" y="6254750"/>
            <a:ext cx="920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v-SE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v-SE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v-SE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Camille</a:t>
            </a:r>
          </a:p>
        </p:txBody>
      </p:sp>
      <p:sp>
        <p:nvSpPr>
          <p:cNvPr id="12306" name="Rectangle 18"/>
          <p:cNvSpPr>
            <a:spLocks noChangeArrowheads="1"/>
          </p:cNvSpPr>
          <p:nvPr/>
        </p:nvSpPr>
        <p:spPr bwMode="auto">
          <a:xfrm>
            <a:off x="0" y="6524625"/>
            <a:ext cx="22685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sv-SE" sz="1000" b="1">
                <a:solidFill>
                  <a:schemeClr val="bg1"/>
                </a:solidFill>
              </a:rPr>
              <a:t>  camillepersonal@hotmail.com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" tmFilter="0,0; .5, 1; 1, 1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5" grpId="0"/>
    </p:bld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-téma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-téma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</Words>
  <Application>Microsoft Office PowerPoint</Application>
  <PresentationFormat>Affichage à l'écran (4:3)</PresentationFormat>
  <Paragraphs>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3</vt:i4>
      </vt:variant>
      <vt:variant>
        <vt:lpstr>Titres des diapositives</vt:lpstr>
      </vt:variant>
      <vt:variant>
        <vt:i4>30</vt:i4>
      </vt:variant>
    </vt:vector>
  </HeadingPairs>
  <TitlesOfParts>
    <vt:vector size="39" baseType="lpstr">
      <vt:lpstr>Arial</vt:lpstr>
      <vt:lpstr>Calibri</vt:lpstr>
      <vt:lpstr>Script MT Bold</vt:lpstr>
      <vt:lpstr>Aharoni</vt:lpstr>
      <vt:lpstr>Monotype Corsiva</vt:lpstr>
      <vt:lpstr>Times New Roman</vt:lpstr>
      <vt:lpstr>Standaardontwerp</vt:lpstr>
      <vt:lpstr>Office-téma</vt:lpstr>
      <vt:lpstr>Design padrão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Buhos __CamilleSk</dc:title>
  <dc:creator/>
  <dc:description>camilleskaff@hotmail.com</dc:description>
  <cp:lastModifiedBy/>
  <cp:revision>19</cp:revision>
  <dcterms:created xsi:type="dcterms:W3CDTF">2008-06-09T06:18:41Z</dcterms:created>
  <dcterms:modified xsi:type="dcterms:W3CDTF">2017-05-31T07:55:20Z</dcterms:modified>
</cp:coreProperties>
</file>