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docProps/custom.xml" ContentType="application/vnd.openxmlformats-officedocument.custom-properties+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sldIdLst>
    <p:sldId id="281" r:id="rId2"/>
    <p:sldId id="300" r:id="rId3"/>
    <p:sldId id="286" r:id="rId4"/>
    <p:sldId id="301" r:id="rId5"/>
    <p:sldId id="302" r:id="rId6"/>
    <p:sldId id="287" r:id="rId7"/>
    <p:sldId id="288" r:id="rId8"/>
    <p:sldId id="289" r:id="rId9"/>
    <p:sldId id="258" r:id="rId10"/>
    <p:sldId id="291" r:id="rId11"/>
    <p:sldId id="303" r:id="rId12"/>
    <p:sldId id="293" r:id="rId13"/>
    <p:sldId id="294" r:id="rId14"/>
    <p:sldId id="308" r:id="rId15"/>
    <p:sldId id="260" r:id="rId16"/>
    <p:sldId id="261" r:id="rId17"/>
    <p:sldId id="262" r:id="rId18"/>
    <p:sldId id="263" r:id="rId19"/>
    <p:sldId id="264" r:id="rId20"/>
    <p:sldId id="265" r:id="rId21"/>
    <p:sldId id="267" r:id="rId22"/>
    <p:sldId id="268" r:id="rId23"/>
    <p:sldId id="269" r:id="rId24"/>
    <p:sldId id="270" r:id="rId25"/>
    <p:sldId id="271" r:id="rId26"/>
    <p:sldId id="272" r:id="rId27"/>
    <p:sldId id="273" r:id="rId28"/>
    <p:sldId id="274" r:id="rId29"/>
    <p:sldId id="275" r:id="rId30"/>
    <p:sldId id="307" r:id="rId31"/>
    <p:sldId id="304" r:id="rId32"/>
    <p:sldId id="305" r:id="rId33"/>
    <p:sldId id="306" r:id="rId34"/>
    <p:sldId id="278" r:id="rId35"/>
    <p:sldId id="279" r:id="rId36"/>
    <p:sldId id="280" r:id="rId37"/>
    <p:sldId id="282" r:id="rId38"/>
    <p:sldId id="283" r:id="rId39"/>
    <p:sldId id="284" r:id="rId40"/>
    <p:sldId id="295" r:id="rId41"/>
    <p:sldId id="297" r:id="rId42"/>
    <p:sldId id="298" r:id="rId43"/>
    <p:sldId id="299" r:id="rId44"/>
  </p:sldIdLst>
  <p:sldSz cx="9144000" cy="5715000" type="screen16x10"/>
  <p:notesSz cx="6858000" cy="9144000"/>
  <p:photoAlbum/>
  <p:defaultTextStyle>
    <a:defPPr>
      <a:defRPr lang="zh-TW"/>
    </a:defPPr>
    <a:lvl1pPr algn="l" rtl="0" fontAlgn="base">
      <a:spcBef>
        <a:spcPct val="0"/>
      </a:spcBef>
      <a:spcAft>
        <a:spcPct val="0"/>
      </a:spcAft>
      <a:defRPr kumimoji="1" kern="1200">
        <a:solidFill>
          <a:schemeClr val="tx1"/>
        </a:solidFill>
        <a:latin typeface="Calibri" pitchFamily="34" charset="0"/>
        <a:ea typeface="新細明體" charset="-120"/>
        <a:cs typeface="+mn-cs"/>
      </a:defRPr>
    </a:lvl1pPr>
    <a:lvl2pPr marL="457200" algn="l" rtl="0" fontAlgn="base">
      <a:spcBef>
        <a:spcPct val="0"/>
      </a:spcBef>
      <a:spcAft>
        <a:spcPct val="0"/>
      </a:spcAft>
      <a:defRPr kumimoji="1" kern="1200">
        <a:solidFill>
          <a:schemeClr val="tx1"/>
        </a:solidFill>
        <a:latin typeface="Calibri" pitchFamily="34" charset="0"/>
        <a:ea typeface="新細明體" charset="-120"/>
        <a:cs typeface="+mn-cs"/>
      </a:defRPr>
    </a:lvl2pPr>
    <a:lvl3pPr marL="914400" algn="l" rtl="0" fontAlgn="base">
      <a:spcBef>
        <a:spcPct val="0"/>
      </a:spcBef>
      <a:spcAft>
        <a:spcPct val="0"/>
      </a:spcAft>
      <a:defRPr kumimoji="1" kern="1200">
        <a:solidFill>
          <a:schemeClr val="tx1"/>
        </a:solidFill>
        <a:latin typeface="Calibri" pitchFamily="34" charset="0"/>
        <a:ea typeface="新細明體" charset="-120"/>
        <a:cs typeface="+mn-cs"/>
      </a:defRPr>
    </a:lvl3pPr>
    <a:lvl4pPr marL="1371600" algn="l" rtl="0" fontAlgn="base">
      <a:spcBef>
        <a:spcPct val="0"/>
      </a:spcBef>
      <a:spcAft>
        <a:spcPct val="0"/>
      </a:spcAft>
      <a:defRPr kumimoji="1" kern="1200">
        <a:solidFill>
          <a:schemeClr val="tx1"/>
        </a:solidFill>
        <a:latin typeface="Calibri" pitchFamily="34" charset="0"/>
        <a:ea typeface="新細明體" charset="-120"/>
        <a:cs typeface="+mn-cs"/>
      </a:defRPr>
    </a:lvl4pPr>
    <a:lvl5pPr marL="1828800" algn="l" rtl="0" fontAlgn="base">
      <a:spcBef>
        <a:spcPct val="0"/>
      </a:spcBef>
      <a:spcAft>
        <a:spcPct val="0"/>
      </a:spcAft>
      <a:defRPr kumimoji="1" kern="1200">
        <a:solidFill>
          <a:schemeClr val="tx1"/>
        </a:solidFill>
        <a:latin typeface="Calibri" pitchFamily="34" charset="0"/>
        <a:ea typeface="新細明體" charset="-120"/>
        <a:cs typeface="+mn-cs"/>
      </a:defRPr>
    </a:lvl5pPr>
    <a:lvl6pPr marL="2286000" algn="l" defTabSz="914400" rtl="0" eaLnBrk="1" latinLnBrk="0" hangingPunct="1">
      <a:defRPr kumimoji="1" kern="1200">
        <a:solidFill>
          <a:schemeClr val="tx1"/>
        </a:solidFill>
        <a:latin typeface="Calibri" pitchFamily="34" charset="0"/>
        <a:ea typeface="新細明體" charset="-120"/>
        <a:cs typeface="+mn-cs"/>
      </a:defRPr>
    </a:lvl6pPr>
    <a:lvl7pPr marL="2743200" algn="l" defTabSz="914400" rtl="0" eaLnBrk="1" latinLnBrk="0" hangingPunct="1">
      <a:defRPr kumimoji="1" kern="1200">
        <a:solidFill>
          <a:schemeClr val="tx1"/>
        </a:solidFill>
        <a:latin typeface="Calibri" pitchFamily="34" charset="0"/>
        <a:ea typeface="新細明體" charset="-120"/>
        <a:cs typeface="+mn-cs"/>
      </a:defRPr>
    </a:lvl7pPr>
    <a:lvl8pPr marL="3200400" algn="l" defTabSz="914400" rtl="0" eaLnBrk="1" latinLnBrk="0" hangingPunct="1">
      <a:defRPr kumimoji="1" kern="1200">
        <a:solidFill>
          <a:schemeClr val="tx1"/>
        </a:solidFill>
        <a:latin typeface="Calibri" pitchFamily="34" charset="0"/>
        <a:ea typeface="新細明體" charset="-120"/>
        <a:cs typeface="+mn-cs"/>
      </a:defRPr>
    </a:lvl8pPr>
    <a:lvl9pPr marL="3657600" algn="l" defTabSz="914400" rtl="0" eaLnBrk="1" latinLnBrk="0" hangingPunct="1">
      <a:defRPr kumimoji="1" kern="1200">
        <a:solidFill>
          <a:schemeClr val="tx1"/>
        </a:solidFill>
        <a:latin typeface="Calibri" pitchFamily="34" charset="0"/>
        <a:ea typeface="新細明體" charset="-120"/>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present/>
    <p:sldAll/>
    <p:penClr>
      <a:srgbClr val="FF0000"/>
    </p:penClr>
  </p:showPr>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505" autoAdjust="0"/>
    <p:restoredTop sz="94660"/>
  </p:normalViewPr>
  <p:slideViewPr>
    <p:cSldViewPr>
      <p:cViewPr varScale="1">
        <p:scale>
          <a:sx n="108" d="100"/>
          <a:sy n="108" d="100"/>
        </p:scale>
        <p:origin x="-96" y="-318"/>
      </p:cViewPr>
      <p:guideLst>
        <p:guide orient="horz" pos="1800"/>
        <p:guide pos="2880"/>
      </p:guideLst>
    </p:cSldViewPr>
  </p:slideViewPr>
  <p:notesTextViewPr>
    <p:cViewPr>
      <p:scale>
        <a:sx n="1" d="1"/>
        <a:sy n="1" d="1"/>
      </p:scale>
      <p:origin x="0" y="0"/>
    </p:cViewPr>
  </p:notesTextViewPr>
  <p:sorterViewPr>
    <p:cViewPr>
      <p:scale>
        <a:sx n="100" d="100"/>
        <a:sy n="100" d="100"/>
      </p:scale>
      <p:origin x="0" y="108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kumimoji="0"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kumimoji="0" sz="1200"/>
            </a:lvl1pPr>
          </a:lstStyle>
          <a:p>
            <a:fld id="{A40BEC69-467E-4F5D-8555-9CF2C22C29B6}" type="datetimeFigureOut">
              <a:rPr lang="zh-TW" altLang="fr-FR"/>
              <a:pPr/>
              <a:t>2017/5/30</a:t>
            </a:fld>
            <a:endParaRPr lang="en-US" altLang="zh-TW"/>
          </a:p>
        </p:txBody>
      </p:sp>
      <p:sp>
        <p:nvSpPr>
          <p:cNvPr id="4" name="投影片圖像版面配置區 3"/>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zh-TW" altLang="en-US" noProof="0"/>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p>
        </p:txBody>
      </p:sp>
      <p:sp>
        <p:nvSpPr>
          <p:cNvPr id="6" name="頁尾版面配置區 5"/>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kumimoji="0"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kumimoji="0" sz="1200"/>
            </a:lvl1pPr>
          </a:lstStyle>
          <a:p>
            <a:fld id="{31464552-220C-41EA-82D6-75EB5A7A07FF}" type="slidenum">
              <a:rPr lang="zh-TW" altLang="en-US"/>
              <a:pPr/>
              <a:t>‹N°›</a:t>
            </a:fld>
            <a:endParaRPr lang="en-US" altLang="zh-TW"/>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1775355"/>
            <a:ext cx="7772400" cy="1225021"/>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lvl1pPr>
              <a:defRPr/>
            </a:lvl1pPr>
          </a:lstStyle>
          <a:p>
            <a:fld id="{4D9C5B6A-FE14-4478-8400-043EE367F3B9}" type="datetime1">
              <a:rPr lang="zh-TW" altLang="fr-FR"/>
              <a:pPr/>
              <a:t>2017/5/30</a:t>
            </a:fld>
            <a:endParaRPr lang="en-US" altLang="zh-TW"/>
          </a:p>
        </p:txBody>
      </p:sp>
      <p:sp>
        <p:nvSpPr>
          <p:cNvPr id="5" name="頁尾版面配置區 4"/>
          <p:cNvSpPr>
            <a:spLocks noGrp="1"/>
          </p:cNvSpPr>
          <p:nvPr>
            <p:ph type="ftr" sz="quarter" idx="11"/>
          </p:nvPr>
        </p:nvSpPr>
        <p:spPr/>
        <p:txBody>
          <a:bodyPr/>
          <a:lstStyle>
            <a:lvl1pPr>
              <a:defRPr/>
            </a:lvl1pPr>
          </a:lstStyle>
          <a:p>
            <a:endParaRPr lang="zh-TW" altLang="en-US"/>
          </a:p>
        </p:txBody>
      </p:sp>
      <p:sp>
        <p:nvSpPr>
          <p:cNvPr id="6" name="投影片編號版面配置區 5"/>
          <p:cNvSpPr>
            <a:spLocks noGrp="1"/>
          </p:cNvSpPr>
          <p:nvPr>
            <p:ph type="sldNum" sz="quarter" idx="12"/>
          </p:nvPr>
        </p:nvSpPr>
        <p:spPr/>
        <p:txBody>
          <a:bodyPr/>
          <a:lstStyle>
            <a:lvl1pPr>
              <a:defRPr/>
            </a:lvl1pPr>
          </a:lstStyle>
          <a:p>
            <a:fld id="{BAE53F20-F948-4598-801D-6E3C69EFC325}" type="slidenum">
              <a:rPr lang="zh-TW" altLang="en-US"/>
              <a:pPr/>
              <a:t>‹N°›</a:t>
            </a:fld>
            <a:endParaRPr lang="en-US" altLang="zh-TW"/>
          </a:p>
        </p:txBody>
      </p:sp>
    </p:spTree>
  </p:cSld>
  <p:clrMapOvr>
    <a:masterClrMapping/>
  </p:clrMapOvr>
  <p:transition spd="slow" advTm="4000">
    <p:circl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fld id="{1732F29B-5E36-4F92-AB45-D964DB87D49E}" type="datetime1">
              <a:rPr lang="zh-TW" altLang="fr-FR"/>
              <a:pPr/>
              <a:t>2017/5/30</a:t>
            </a:fld>
            <a:endParaRPr lang="en-US" altLang="zh-TW"/>
          </a:p>
        </p:txBody>
      </p:sp>
      <p:sp>
        <p:nvSpPr>
          <p:cNvPr id="5" name="頁尾版面配置區 4"/>
          <p:cNvSpPr>
            <a:spLocks noGrp="1"/>
          </p:cNvSpPr>
          <p:nvPr>
            <p:ph type="ftr" sz="quarter" idx="11"/>
          </p:nvPr>
        </p:nvSpPr>
        <p:spPr/>
        <p:txBody>
          <a:bodyPr/>
          <a:lstStyle>
            <a:lvl1pPr>
              <a:defRPr/>
            </a:lvl1pPr>
          </a:lstStyle>
          <a:p>
            <a:endParaRPr lang="zh-TW" altLang="en-US"/>
          </a:p>
        </p:txBody>
      </p:sp>
      <p:sp>
        <p:nvSpPr>
          <p:cNvPr id="6" name="投影片編號版面配置區 5"/>
          <p:cNvSpPr>
            <a:spLocks noGrp="1"/>
          </p:cNvSpPr>
          <p:nvPr>
            <p:ph type="sldNum" sz="quarter" idx="12"/>
          </p:nvPr>
        </p:nvSpPr>
        <p:spPr/>
        <p:txBody>
          <a:bodyPr/>
          <a:lstStyle>
            <a:lvl1pPr>
              <a:defRPr/>
            </a:lvl1pPr>
          </a:lstStyle>
          <a:p>
            <a:fld id="{9CAFAF2E-3E66-4BDC-B27C-E5980BEC57D5}" type="slidenum">
              <a:rPr lang="zh-TW" altLang="en-US"/>
              <a:pPr/>
              <a:t>‹N°›</a:t>
            </a:fld>
            <a:endParaRPr lang="en-US" altLang="zh-TW"/>
          </a:p>
        </p:txBody>
      </p:sp>
    </p:spTree>
  </p:cSld>
  <p:clrMapOvr>
    <a:masterClrMapping/>
  </p:clrMapOvr>
  <p:transition spd="slow" advTm="4000">
    <p:circl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3672417"/>
            <a:ext cx="7772400" cy="1135063"/>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lvl1pPr>
              <a:defRPr/>
            </a:lvl1pPr>
          </a:lstStyle>
          <a:p>
            <a:fld id="{48346DC3-D256-40E2-A990-BA4441A0E119}" type="datetime1">
              <a:rPr lang="zh-TW" altLang="fr-FR"/>
              <a:pPr/>
              <a:t>2017/5/30</a:t>
            </a:fld>
            <a:endParaRPr lang="en-US" altLang="zh-TW"/>
          </a:p>
        </p:txBody>
      </p:sp>
      <p:sp>
        <p:nvSpPr>
          <p:cNvPr id="5" name="頁尾版面配置區 4"/>
          <p:cNvSpPr>
            <a:spLocks noGrp="1"/>
          </p:cNvSpPr>
          <p:nvPr>
            <p:ph type="ftr" sz="quarter" idx="11"/>
          </p:nvPr>
        </p:nvSpPr>
        <p:spPr/>
        <p:txBody>
          <a:bodyPr/>
          <a:lstStyle>
            <a:lvl1pPr>
              <a:defRPr/>
            </a:lvl1pPr>
          </a:lstStyle>
          <a:p>
            <a:endParaRPr lang="zh-TW" altLang="en-US"/>
          </a:p>
        </p:txBody>
      </p:sp>
      <p:sp>
        <p:nvSpPr>
          <p:cNvPr id="6" name="投影片編號版面配置區 5"/>
          <p:cNvSpPr>
            <a:spLocks noGrp="1"/>
          </p:cNvSpPr>
          <p:nvPr>
            <p:ph type="sldNum" sz="quarter" idx="12"/>
          </p:nvPr>
        </p:nvSpPr>
        <p:spPr/>
        <p:txBody>
          <a:bodyPr/>
          <a:lstStyle>
            <a:lvl1pPr>
              <a:defRPr/>
            </a:lvl1pPr>
          </a:lstStyle>
          <a:p>
            <a:fld id="{5EBCCA9E-F085-4639-8775-A1BDEBA21C00}" type="slidenum">
              <a:rPr lang="zh-TW" altLang="en-US"/>
              <a:pPr/>
              <a:t>‹N°›</a:t>
            </a:fld>
            <a:endParaRPr lang="en-US" altLang="zh-TW"/>
          </a:p>
        </p:txBody>
      </p:sp>
    </p:spTree>
  </p:cSld>
  <p:clrMapOvr>
    <a:masterClrMapping/>
  </p:clrMapOvr>
  <p:transition spd="slow" advTm="4000">
    <p:circl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3"/>
          <p:cNvSpPr>
            <a:spLocks noGrp="1"/>
          </p:cNvSpPr>
          <p:nvPr>
            <p:ph type="dt" sz="half" idx="10"/>
          </p:nvPr>
        </p:nvSpPr>
        <p:spPr/>
        <p:txBody>
          <a:bodyPr/>
          <a:lstStyle>
            <a:lvl1pPr>
              <a:defRPr/>
            </a:lvl1pPr>
          </a:lstStyle>
          <a:p>
            <a:fld id="{ABBF71FD-42BC-4D0E-8C3A-853C3E7D0AF2}" type="datetime1">
              <a:rPr lang="zh-TW" altLang="fr-FR"/>
              <a:pPr/>
              <a:t>2017/5/30</a:t>
            </a:fld>
            <a:endParaRPr lang="en-US" altLang="zh-TW"/>
          </a:p>
        </p:txBody>
      </p:sp>
      <p:sp>
        <p:nvSpPr>
          <p:cNvPr id="6" name="頁尾版面配置區 4"/>
          <p:cNvSpPr>
            <a:spLocks noGrp="1"/>
          </p:cNvSpPr>
          <p:nvPr>
            <p:ph type="ftr" sz="quarter" idx="11"/>
          </p:nvPr>
        </p:nvSpPr>
        <p:spPr/>
        <p:txBody>
          <a:bodyPr/>
          <a:lstStyle>
            <a:lvl1pPr>
              <a:defRPr/>
            </a:lvl1pPr>
          </a:lstStyle>
          <a:p>
            <a:endParaRPr lang="zh-TW" altLang="en-US"/>
          </a:p>
        </p:txBody>
      </p:sp>
      <p:sp>
        <p:nvSpPr>
          <p:cNvPr id="7" name="投影片編號版面配置區 5"/>
          <p:cNvSpPr>
            <a:spLocks noGrp="1"/>
          </p:cNvSpPr>
          <p:nvPr>
            <p:ph type="sldNum" sz="quarter" idx="12"/>
          </p:nvPr>
        </p:nvSpPr>
        <p:spPr/>
        <p:txBody>
          <a:bodyPr/>
          <a:lstStyle>
            <a:lvl1pPr>
              <a:defRPr/>
            </a:lvl1pPr>
          </a:lstStyle>
          <a:p>
            <a:fld id="{6F36ACBB-7EBD-437E-8DD2-FA976DDB57C2}" type="slidenum">
              <a:rPr lang="zh-TW" altLang="en-US"/>
              <a:pPr/>
              <a:t>‹N°›</a:t>
            </a:fld>
            <a:endParaRPr lang="en-US" altLang="zh-TW"/>
          </a:p>
        </p:txBody>
      </p:sp>
    </p:spTree>
  </p:cSld>
  <p:clrMapOvr>
    <a:masterClrMapping/>
  </p:clrMapOvr>
  <p:transition spd="slow" advTm="4000">
    <p:circl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279261"/>
            <a:ext cx="4040188"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6" y="1279261"/>
            <a:ext cx="4041775"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6"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3"/>
          <p:cNvSpPr>
            <a:spLocks noGrp="1"/>
          </p:cNvSpPr>
          <p:nvPr>
            <p:ph type="dt" sz="half" idx="10"/>
          </p:nvPr>
        </p:nvSpPr>
        <p:spPr/>
        <p:txBody>
          <a:bodyPr/>
          <a:lstStyle>
            <a:lvl1pPr>
              <a:defRPr/>
            </a:lvl1pPr>
          </a:lstStyle>
          <a:p>
            <a:fld id="{4C17E1EE-CDFF-4BFD-A4EC-FACCE0B0336E}" type="datetime1">
              <a:rPr lang="zh-TW" altLang="fr-FR"/>
              <a:pPr/>
              <a:t>2017/5/30</a:t>
            </a:fld>
            <a:endParaRPr lang="en-US" altLang="zh-TW"/>
          </a:p>
        </p:txBody>
      </p:sp>
      <p:sp>
        <p:nvSpPr>
          <p:cNvPr id="8" name="頁尾版面配置區 4"/>
          <p:cNvSpPr>
            <a:spLocks noGrp="1"/>
          </p:cNvSpPr>
          <p:nvPr>
            <p:ph type="ftr" sz="quarter" idx="11"/>
          </p:nvPr>
        </p:nvSpPr>
        <p:spPr/>
        <p:txBody>
          <a:bodyPr/>
          <a:lstStyle>
            <a:lvl1pPr>
              <a:defRPr/>
            </a:lvl1pPr>
          </a:lstStyle>
          <a:p>
            <a:endParaRPr lang="zh-TW" altLang="en-US"/>
          </a:p>
        </p:txBody>
      </p:sp>
      <p:sp>
        <p:nvSpPr>
          <p:cNvPr id="9" name="投影片編號版面配置區 5"/>
          <p:cNvSpPr>
            <a:spLocks noGrp="1"/>
          </p:cNvSpPr>
          <p:nvPr>
            <p:ph type="sldNum" sz="quarter" idx="12"/>
          </p:nvPr>
        </p:nvSpPr>
        <p:spPr/>
        <p:txBody>
          <a:bodyPr/>
          <a:lstStyle>
            <a:lvl1pPr>
              <a:defRPr/>
            </a:lvl1pPr>
          </a:lstStyle>
          <a:p>
            <a:fld id="{1F6DF698-12D6-4AB4-90AE-E8FD2CCA5AB5}" type="slidenum">
              <a:rPr lang="zh-TW" altLang="en-US"/>
              <a:pPr/>
              <a:t>‹N°›</a:t>
            </a:fld>
            <a:endParaRPr lang="en-US" altLang="zh-TW"/>
          </a:p>
        </p:txBody>
      </p:sp>
    </p:spTree>
  </p:cSld>
  <p:clrMapOvr>
    <a:masterClrMapping/>
  </p:clrMapOvr>
  <p:transition spd="slow" advTm="4000">
    <p:circl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3"/>
          <p:cNvSpPr>
            <a:spLocks noGrp="1"/>
          </p:cNvSpPr>
          <p:nvPr>
            <p:ph type="dt" sz="half" idx="10"/>
          </p:nvPr>
        </p:nvSpPr>
        <p:spPr/>
        <p:txBody>
          <a:bodyPr/>
          <a:lstStyle>
            <a:lvl1pPr>
              <a:defRPr/>
            </a:lvl1pPr>
          </a:lstStyle>
          <a:p>
            <a:fld id="{4F81C7B3-87F1-4607-97DB-B183FBD0B162}" type="datetime1">
              <a:rPr lang="zh-TW" altLang="fr-FR"/>
              <a:pPr/>
              <a:t>2017/5/30</a:t>
            </a:fld>
            <a:endParaRPr lang="en-US" altLang="zh-TW"/>
          </a:p>
        </p:txBody>
      </p:sp>
      <p:sp>
        <p:nvSpPr>
          <p:cNvPr id="4" name="頁尾版面配置區 4"/>
          <p:cNvSpPr>
            <a:spLocks noGrp="1"/>
          </p:cNvSpPr>
          <p:nvPr>
            <p:ph type="ftr" sz="quarter" idx="11"/>
          </p:nvPr>
        </p:nvSpPr>
        <p:spPr/>
        <p:txBody>
          <a:bodyPr/>
          <a:lstStyle>
            <a:lvl1pPr>
              <a:defRPr/>
            </a:lvl1pPr>
          </a:lstStyle>
          <a:p>
            <a:endParaRPr lang="zh-TW" altLang="en-US"/>
          </a:p>
        </p:txBody>
      </p:sp>
      <p:sp>
        <p:nvSpPr>
          <p:cNvPr id="5" name="投影片編號版面配置區 5"/>
          <p:cNvSpPr>
            <a:spLocks noGrp="1"/>
          </p:cNvSpPr>
          <p:nvPr>
            <p:ph type="sldNum" sz="quarter" idx="12"/>
          </p:nvPr>
        </p:nvSpPr>
        <p:spPr/>
        <p:txBody>
          <a:bodyPr/>
          <a:lstStyle>
            <a:lvl1pPr>
              <a:defRPr/>
            </a:lvl1pPr>
          </a:lstStyle>
          <a:p>
            <a:fld id="{F89F3416-162B-41D0-A16A-F4BE6B8614AF}" type="slidenum">
              <a:rPr lang="zh-TW" altLang="en-US"/>
              <a:pPr/>
              <a:t>‹N°›</a:t>
            </a:fld>
            <a:endParaRPr lang="en-US" altLang="zh-TW"/>
          </a:p>
        </p:txBody>
      </p:sp>
    </p:spTree>
  </p:cSld>
  <p:clrMapOvr>
    <a:masterClrMapping/>
  </p:clrMapOvr>
  <p:transition spd="slow" advTm="4000">
    <p:circl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3"/>
          <p:cNvSpPr>
            <a:spLocks noGrp="1"/>
          </p:cNvSpPr>
          <p:nvPr>
            <p:ph type="dt" sz="half" idx="10"/>
          </p:nvPr>
        </p:nvSpPr>
        <p:spPr/>
        <p:txBody>
          <a:bodyPr/>
          <a:lstStyle>
            <a:lvl1pPr>
              <a:defRPr/>
            </a:lvl1pPr>
          </a:lstStyle>
          <a:p>
            <a:fld id="{873C8C01-E852-43E6-A202-8CED5C39E312}" type="datetime1">
              <a:rPr lang="zh-TW" altLang="fr-FR"/>
              <a:pPr/>
              <a:t>2017/5/30</a:t>
            </a:fld>
            <a:endParaRPr lang="en-US" altLang="zh-TW"/>
          </a:p>
        </p:txBody>
      </p:sp>
      <p:sp>
        <p:nvSpPr>
          <p:cNvPr id="3" name="頁尾版面配置區 4"/>
          <p:cNvSpPr>
            <a:spLocks noGrp="1"/>
          </p:cNvSpPr>
          <p:nvPr>
            <p:ph type="ftr" sz="quarter" idx="11"/>
          </p:nvPr>
        </p:nvSpPr>
        <p:spPr/>
        <p:txBody>
          <a:bodyPr/>
          <a:lstStyle>
            <a:lvl1pPr>
              <a:defRPr/>
            </a:lvl1pPr>
          </a:lstStyle>
          <a:p>
            <a:endParaRPr lang="zh-TW" altLang="en-US"/>
          </a:p>
        </p:txBody>
      </p:sp>
      <p:sp>
        <p:nvSpPr>
          <p:cNvPr id="4" name="投影片編號版面配置區 5"/>
          <p:cNvSpPr>
            <a:spLocks noGrp="1"/>
          </p:cNvSpPr>
          <p:nvPr>
            <p:ph type="sldNum" sz="quarter" idx="12"/>
          </p:nvPr>
        </p:nvSpPr>
        <p:spPr/>
        <p:txBody>
          <a:bodyPr/>
          <a:lstStyle>
            <a:lvl1pPr>
              <a:defRPr/>
            </a:lvl1pPr>
          </a:lstStyle>
          <a:p>
            <a:fld id="{1D128E0A-E358-4886-85D9-BC660B8D49C8}" type="slidenum">
              <a:rPr lang="zh-TW" altLang="en-US"/>
              <a:pPr/>
              <a:t>‹N°›</a:t>
            </a:fld>
            <a:endParaRPr lang="en-US" altLang="zh-TW"/>
          </a:p>
        </p:txBody>
      </p:sp>
    </p:spTree>
  </p:cSld>
  <p:clrMapOvr>
    <a:masterClrMapping/>
  </p:clrMapOvr>
  <p:transition spd="slow" advTm="4000">
    <p:circl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1" y="227542"/>
            <a:ext cx="3008313" cy="968375"/>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27542"/>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1" y="1195917"/>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3"/>
          <p:cNvSpPr>
            <a:spLocks noGrp="1"/>
          </p:cNvSpPr>
          <p:nvPr>
            <p:ph type="dt" sz="half" idx="10"/>
          </p:nvPr>
        </p:nvSpPr>
        <p:spPr/>
        <p:txBody>
          <a:bodyPr/>
          <a:lstStyle>
            <a:lvl1pPr>
              <a:defRPr/>
            </a:lvl1pPr>
          </a:lstStyle>
          <a:p>
            <a:fld id="{ED2A013E-E6F0-47C0-B5B6-BD18451B2656}" type="datetime1">
              <a:rPr lang="zh-TW" altLang="fr-FR"/>
              <a:pPr/>
              <a:t>2017/5/30</a:t>
            </a:fld>
            <a:endParaRPr lang="en-US" altLang="zh-TW"/>
          </a:p>
        </p:txBody>
      </p:sp>
      <p:sp>
        <p:nvSpPr>
          <p:cNvPr id="6" name="頁尾版面配置區 4"/>
          <p:cNvSpPr>
            <a:spLocks noGrp="1"/>
          </p:cNvSpPr>
          <p:nvPr>
            <p:ph type="ftr" sz="quarter" idx="11"/>
          </p:nvPr>
        </p:nvSpPr>
        <p:spPr/>
        <p:txBody>
          <a:bodyPr/>
          <a:lstStyle>
            <a:lvl1pPr>
              <a:defRPr/>
            </a:lvl1pPr>
          </a:lstStyle>
          <a:p>
            <a:endParaRPr lang="zh-TW" altLang="en-US"/>
          </a:p>
        </p:txBody>
      </p:sp>
      <p:sp>
        <p:nvSpPr>
          <p:cNvPr id="7" name="投影片編號版面配置區 5"/>
          <p:cNvSpPr>
            <a:spLocks noGrp="1"/>
          </p:cNvSpPr>
          <p:nvPr>
            <p:ph type="sldNum" sz="quarter" idx="12"/>
          </p:nvPr>
        </p:nvSpPr>
        <p:spPr/>
        <p:txBody>
          <a:bodyPr/>
          <a:lstStyle>
            <a:lvl1pPr>
              <a:defRPr/>
            </a:lvl1pPr>
          </a:lstStyle>
          <a:p>
            <a:fld id="{AD0EE5AF-8D3D-4EA2-A3B3-6DE3A789D50F}" type="slidenum">
              <a:rPr lang="zh-TW" altLang="en-US"/>
              <a:pPr/>
              <a:t>‹N°›</a:t>
            </a:fld>
            <a:endParaRPr lang="en-US" altLang="zh-TW"/>
          </a:p>
        </p:txBody>
      </p:sp>
    </p:spTree>
  </p:cSld>
  <p:clrMapOvr>
    <a:masterClrMapping/>
  </p:clrMapOvr>
  <p:transition spd="slow" advTm="4000">
    <p:circl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000500"/>
            <a:ext cx="5486400" cy="472282"/>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zh-TW" altLang="en-US" noProof="0" smtClean="0"/>
              <a:t>按一下圖示以新增圖片</a:t>
            </a:r>
            <a:endParaRPr lang="zh-TW" altLang="en-US" noProof="0"/>
          </a:p>
        </p:txBody>
      </p:sp>
      <p:sp>
        <p:nvSpPr>
          <p:cNvPr id="4" name="文字版面配置區 3"/>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3"/>
          <p:cNvSpPr>
            <a:spLocks noGrp="1"/>
          </p:cNvSpPr>
          <p:nvPr>
            <p:ph type="dt" sz="half" idx="10"/>
          </p:nvPr>
        </p:nvSpPr>
        <p:spPr/>
        <p:txBody>
          <a:bodyPr/>
          <a:lstStyle>
            <a:lvl1pPr>
              <a:defRPr/>
            </a:lvl1pPr>
          </a:lstStyle>
          <a:p>
            <a:fld id="{43030AA9-A0E9-44AA-B010-2C675BBD92B2}" type="datetime1">
              <a:rPr lang="zh-TW" altLang="fr-FR"/>
              <a:pPr/>
              <a:t>2017/5/30</a:t>
            </a:fld>
            <a:endParaRPr lang="en-US" altLang="zh-TW"/>
          </a:p>
        </p:txBody>
      </p:sp>
      <p:sp>
        <p:nvSpPr>
          <p:cNvPr id="6" name="頁尾版面配置區 4"/>
          <p:cNvSpPr>
            <a:spLocks noGrp="1"/>
          </p:cNvSpPr>
          <p:nvPr>
            <p:ph type="ftr" sz="quarter" idx="11"/>
          </p:nvPr>
        </p:nvSpPr>
        <p:spPr/>
        <p:txBody>
          <a:bodyPr/>
          <a:lstStyle>
            <a:lvl1pPr>
              <a:defRPr/>
            </a:lvl1pPr>
          </a:lstStyle>
          <a:p>
            <a:endParaRPr lang="zh-TW" altLang="en-US"/>
          </a:p>
        </p:txBody>
      </p:sp>
      <p:sp>
        <p:nvSpPr>
          <p:cNvPr id="7" name="投影片編號版面配置區 5"/>
          <p:cNvSpPr>
            <a:spLocks noGrp="1"/>
          </p:cNvSpPr>
          <p:nvPr>
            <p:ph type="sldNum" sz="quarter" idx="12"/>
          </p:nvPr>
        </p:nvSpPr>
        <p:spPr/>
        <p:txBody>
          <a:bodyPr/>
          <a:lstStyle>
            <a:lvl1pPr>
              <a:defRPr/>
            </a:lvl1pPr>
          </a:lstStyle>
          <a:p>
            <a:fld id="{3255864F-FAA0-40E9-BFB4-A88C04997DFB}" type="slidenum">
              <a:rPr lang="zh-TW" altLang="en-US"/>
              <a:pPr/>
              <a:t>‹N°›</a:t>
            </a:fld>
            <a:endParaRPr lang="en-US" altLang="zh-TW"/>
          </a:p>
        </p:txBody>
      </p:sp>
    </p:spTree>
  </p:cSld>
  <p:clrMapOvr>
    <a:masterClrMapping/>
  </p:clrMapOvr>
  <p:transition spd="slow" advTm="4000">
    <p:circl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fld id="{62469BDA-1520-4FA4-85E2-AAEB0D9FED53}" type="datetime1">
              <a:rPr lang="zh-TW" altLang="fr-FR"/>
              <a:pPr/>
              <a:t>2017/5/30</a:t>
            </a:fld>
            <a:endParaRPr lang="en-US" altLang="zh-TW"/>
          </a:p>
        </p:txBody>
      </p:sp>
      <p:sp>
        <p:nvSpPr>
          <p:cNvPr id="5" name="頁尾版面配置區 4"/>
          <p:cNvSpPr>
            <a:spLocks noGrp="1"/>
          </p:cNvSpPr>
          <p:nvPr>
            <p:ph type="ftr" sz="quarter" idx="11"/>
          </p:nvPr>
        </p:nvSpPr>
        <p:spPr/>
        <p:txBody>
          <a:bodyPr/>
          <a:lstStyle>
            <a:lvl1pPr>
              <a:defRPr/>
            </a:lvl1pPr>
          </a:lstStyle>
          <a:p>
            <a:endParaRPr lang="zh-TW" altLang="en-US"/>
          </a:p>
        </p:txBody>
      </p:sp>
      <p:sp>
        <p:nvSpPr>
          <p:cNvPr id="6" name="投影片編號版面配置區 5"/>
          <p:cNvSpPr>
            <a:spLocks noGrp="1"/>
          </p:cNvSpPr>
          <p:nvPr>
            <p:ph type="sldNum" sz="quarter" idx="12"/>
          </p:nvPr>
        </p:nvSpPr>
        <p:spPr/>
        <p:txBody>
          <a:bodyPr/>
          <a:lstStyle>
            <a:lvl1pPr>
              <a:defRPr/>
            </a:lvl1pPr>
          </a:lstStyle>
          <a:p>
            <a:fld id="{BBD7938F-937B-49BA-AF83-4D52CB2F2D09}" type="slidenum">
              <a:rPr lang="zh-TW" altLang="en-US"/>
              <a:pPr/>
              <a:t>‹N°›</a:t>
            </a:fld>
            <a:endParaRPr lang="en-US" altLang="zh-TW"/>
          </a:p>
        </p:txBody>
      </p:sp>
    </p:spTree>
  </p:cSld>
  <p:clrMapOvr>
    <a:masterClrMapping/>
  </p:clrMapOvr>
  <p:transition spd="slow" advTm="4000">
    <p:circl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28865"/>
            <a:ext cx="2057400" cy="4876271"/>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28865"/>
            <a:ext cx="6019800" cy="4876271"/>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fld id="{E2893198-25D4-403A-899B-12DEB90D702F}" type="datetime1">
              <a:rPr lang="zh-TW" altLang="fr-FR"/>
              <a:pPr/>
              <a:t>2017/5/30</a:t>
            </a:fld>
            <a:endParaRPr lang="en-US" altLang="zh-TW"/>
          </a:p>
        </p:txBody>
      </p:sp>
      <p:sp>
        <p:nvSpPr>
          <p:cNvPr id="5" name="頁尾版面配置區 4"/>
          <p:cNvSpPr>
            <a:spLocks noGrp="1"/>
          </p:cNvSpPr>
          <p:nvPr>
            <p:ph type="ftr" sz="quarter" idx="11"/>
          </p:nvPr>
        </p:nvSpPr>
        <p:spPr/>
        <p:txBody>
          <a:bodyPr/>
          <a:lstStyle>
            <a:lvl1pPr>
              <a:defRPr/>
            </a:lvl1pPr>
          </a:lstStyle>
          <a:p>
            <a:endParaRPr lang="zh-TW" altLang="en-US"/>
          </a:p>
        </p:txBody>
      </p:sp>
      <p:sp>
        <p:nvSpPr>
          <p:cNvPr id="6" name="投影片編號版面配置區 5"/>
          <p:cNvSpPr>
            <a:spLocks noGrp="1"/>
          </p:cNvSpPr>
          <p:nvPr>
            <p:ph type="sldNum" sz="quarter" idx="12"/>
          </p:nvPr>
        </p:nvSpPr>
        <p:spPr/>
        <p:txBody>
          <a:bodyPr/>
          <a:lstStyle>
            <a:lvl1pPr>
              <a:defRPr/>
            </a:lvl1pPr>
          </a:lstStyle>
          <a:p>
            <a:fld id="{284C1953-556B-4999-83B9-33D0B6F4D8D2}" type="slidenum">
              <a:rPr lang="zh-TW" altLang="en-US"/>
              <a:pPr/>
              <a:t>‹N°›</a:t>
            </a:fld>
            <a:endParaRPr lang="en-US" altLang="zh-TW"/>
          </a:p>
        </p:txBody>
      </p:sp>
    </p:spTree>
  </p:cSld>
  <p:clrMapOvr>
    <a:masterClrMapping/>
  </p:clrMapOvr>
  <p:transition spd="slow" advTm="4000">
    <p:circl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標題版面配置區 1"/>
          <p:cNvSpPr>
            <a:spLocks noGrp="1"/>
          </p:cNvSpPr>
          <p:nvPr>
            <p:ph type="title"/>
          </p:nvPr>
        </p:nvSpPr>
        <p:spPr bwMode="auto">
          <a:xfrm>
            <a:off x="457200" y="228600"/>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zh-TW" altLang="en-US" smtClean="0"/>
              <a:t>按一下以編輯母片標題樣式</a:t>
            </a:r>
          </a:p>
        </p:txBody>
      </p:sp>
      <p:sp>
        <p:nvSpPr>
          <p:cNvPr id="1027" name="文字版面配置區 2"/>
          <p:cNvSpPr>
            <a:spLocks noGrp="1"/>
          </p:cNvSpPr>
          <p:nvPr>
            <p:ph type="body" idx="1"/>
          </p:nvPr>
        </p:nvSpPr>
        <p:spPr bwMode="auto">
          <a:xfrm>
            <a:off x="457200" y="1333500"/>
            <a:ext cx="8229600" cy="3771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p>
        </p:txBody>
      </p:sp>
      <p:sp>
        <p:nvSpPr>
          <p:cNvPr id="4" name="日期版面配置區 3"/>
          <p:cNvSpPr>
            <a:spLocks noGrp="1"/>
          </p:cNvSpPr>
          <p:nvPr>
            <p:ph type="dt" sz="half" idx="2"/>
          </p:nvPr>
        </p:nvSpPr>
        <p:spPr>
          <a:xfrm>
            <a:off x="457200" y="5297488"/>
            <a:ext cx="2133600" cy="303212"/>
          </a:xfrm>
          <a:prstGeom prst="rect">
            <a:avLst/>
          </a:prstGeom>
        </p:spPr>
        <p:txBody>
          <a:bodyPr vert="horz" wrap="square" lIns="91440" tIns="45720" rIns="91440" bIns="45720" numCol="1" anchor="ctr" anchorCtr="0" compatLnSpc="1">
            <a:prstTxWarp prst="textNoShape">
              <a:avLst/>
            </a:prstTxWarp>
          </a:bodyPr>
          <a:lstStyle>
            <a:lvl1pPr>
              <a:defRPr kumimoji="0" sz="1200">
                <a:solidFill>
                  <a:srgbClr val="FFFFFF"/>
                </a:solidFill>
              </a:defRPr>
            </a:lvl1pPr>
          </a:lstStyle>
          <a:p>
            <a:fld id="{AEBAE2E3-56D1-4106-B03B-563B67ABDB88}" type="datetime1">
              <a:rPr lang="zh-TW" altLang="fr-FR"/>
              <a:pPr/>
              <a:t>2017/5/30</a:t>
            </a:fld>
            <a:endParaRPr lang="en-US" altLang="zh-TW"/>
          </a:p>
        </p:txBody>
      </p:sp>
      <p:sp>
        <p:nvSpPr>
          <p:cNvPr id="5" name="頁尾版面配置區 4"/>
          <p:cNvSpPr>
            <a:spLocks noGrp="1"/>
          </p:cNvSpPr>
          <p:nvPr>
            <p:ph type="ftr" sz="quarter" idx="3"/>
          </p:nvPr>
        </p:nvSpPr>
        <p:spPr>
          <a:xfrm>
            <a:off x="3124200" y="5297488"/>
            <a:ext cx="2895600" cy="303212"/>
          </a:xfrm>
          <a:prstGeom prst="rect">
            <a:avLst/>
          </a:prstGeom>
        </p:spPr>
        <p:txBody>
          <a:bodyPr vert="horz" wrap="square" lIns="91440" tIns="45720" rIns="91440" bIns="45720" numCol="1" anchor="ctr" anchorCtr="0" compatLnSpc="1">
            <a:prstTxWarp prst="textNoShape">
              <a:avLst/>
            </a:prstTxWarp>
          </a:bodyPr>
          <a:lstStyle>
            <a:lvl1pPr algn="ctr">
              <a:defRPr kumimoji="0" sz="1200">
                <a:solidFill>
                  <a:srgbClr val="FFFFFF"/>
                </a:solidFill>
              </a:defRPr>
            </a:lvl1pPr>
          </a:lstStyle>
          <a:p>
            <a:endParaRPr lang="zh-TW" altLang="en-US"/>
          </a:p>
        </p:txBody>
      </p:sp>
      <p:sp>
        <p:nvSpPr>
          <p:cNvPr id="6" name="投影片編號版面配置區 5"/>
          <p:cNvSpPr>
            <a:spLocks noGrp="1"/>
          </p:cNvSpPr>
          <p:nvPr>
            <p:ph type="sldNum" sz="quarter" idx="4"/>
          </p:nvPr>
        </p:nvSpPr>
        <p:spPr>
          <a:xfrm>
            <a:off x="6553200" y="5297488"/>
            <a:ext cx="2133600" cy="303212"/>
          </a:xfrm>
          <a:prstGeom prst="rect">
            <a:avLst/>
          </a:prstGeom>
        </p:spPr>
        <p:txBody>
          <a:bodyPr vert="horz" wrap="square" lIns="91440" tIns="45720" rIns="91440" bIns="45720" numCol="1" anchor="ctr" anchorCtr="0" compatLnSpc="1">
            <a:prstTxWarp prst="textNoShape">
              <a:avLst/>
            </a:prstTxWarp>
          </a:bodyPr>
          <a:lstStyle>
            <a:lvl1pPr algn="r">
              <a:defRPr kumimoji="0" sz="1200">
                <a:solidFill>
                  <a:srgbClr val="FFFFFF"/>
                </a:solidFill>
              </a:defRPr>
            </a:lvl1pPr>
          </a:lstStyle>
          <a:p>
            <a:fld id="{32BB6A83-B6FF-49BC-8876-F8BC0F757C3F}" type="slidenum">
              <a:rPr lang="zh-TW" altLang="en-US"/>
              <a:pPr/>
              <a:t>‹N°›</a:t>
            </a:fld>
            <a:endParaRPr lang="en-US" altLang="zh-TW"/>
          </a:p>
        </p:txBody>
      </p:sp>
    </p:spTree>
  </p:cSld>
  <p:clrMap bg1="dk1" tx1="lt1" bg2="dk2" tx2="lt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ransition spd="slow" advTm="4000">
    <p:circle/>
  </p:transition>
  <p:hf hdr="0" ftr="0" dt="0"/>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ea typeface="新細明體" charset="-120"/>
        </a:defRPr>
      </a:lvl2pPr>
      <a:lvl3pPr algn="ctr" rtl="0" fontAlgn="base">
        <a:spcBef>
          <a:spcPct val="0"/>
        </a:spcBef>
        <a:spcAft>
          <a:spcPct val="0"/>
        </a:spcAft>
        <a:defRPr sz="4400">
          <a:solidFill>
            <a:schemeClr val="tx1"/>
          </a:solidFill>
          <a:latin typeface="Calibri" pitchFamily="34" charset="0"/>
          <a:ea typeface="新細明體" charset="-120"/>
        </a:defRPr>
      </a:lvl3pPr>
      <a:lvl4pPr algn="ctr" rtl="0" fontAlgn="base">
        <a:spcBef>
          <a:spcPct val="0"/>
        </a:spcBef>
        <a:spcAft>
          <a:spcPct val="0"/>
        </a:spcAft>
        <a:defRPr sz="4400">
          <a:solidFill>
            <a:schemeClr val="tx1"/>
          </a:solidFill>
          <a:latin typeface="Calibri" pitchFamily="34" charset="0"/>
          <a:ea typeface="新細明體" charset="-120"/>
        </a:defRPr>
      </a:lvl4pPr>
      <a:lvl5pPr algn="ctr" rtl="0" fontAlgn="base">
        <a:spcBef>
          <a:spcPct val="0"/>
        </a:spcBef>
        <a:spcAft>
          <a:spcPct val="0"/>
        </a:spcAft>
        <a:defRPr sz="4400">
          <a:solidFill>
            <a:schemeClr val="tx1"/>
          </a:solidFill>
          <a:latin typeface="Calibri" pitchFamily="34" charset="0"/>
          <a:ea typeface="新細明體" charset="-120"/>
        </a:defRPr>
      </a:lvl5pPr>
      <a:lvl6pPr marL="457200" algn="ctr" rtl="0" eaLnBrk="1" fontAlgn="base" hangingPunct="1">
        <a:spcBef>
          <a:spcPct val="0"/>
        </a:spcBef>
        <a:spcAft>
          <a:spcPct val="0"/>
        </a:spcAft>
        <a:defRPr sz="4400">
          <a:solidFill>
            <a:schemeClr val="tx1"/>
          </a:solidFill>
          <a:latin typeface="Calibri" pitchFamily="34" charset="0"/>
          <a:ea typeface="新細明體" charset="-120"/>
        </a:defRPr>
      </a:lvl6pPr>
      <a:lvl7pPr marL="914400" algn="ctr" rtl="0" eaLnBrk="1" fontAlgn="base" hangingPunct="1">
        <a:spcBef>
          <a:spcPct val="0"/>
        </a:spcBef>
        <a:spcAft>
          <a:spcPct val="0"/>
        </a:spcAft>
        <a:defRPr sz="4400">
          <a:solidFill>
            <a:schemeClr val="tx1"/>
          </a:solidFill>
          <a:latin typeface="Calibri" pitchFamily="34" charset="0"/>
          <a:ea typeface="新細明體" charset="-120"/>
        </a:defRPr>
      </a:lvl7pPr>
      <a:lvl8pPr marL="1371600" algn="ctr" rtl="0" eaLnBrk="1" fontAlgn="base" hangingPunct="1">
        <a:spcBef>
          <a:spcPct val="0"/>
        </a:spcBef>
        <a:spcAft>
          <a:spcPct val="0"/>
        </a:spcAft>
        <a:defRPr sz="4400">
          <a:solidFill>
            <a:schemeClr val="tx1"/>
          </a:solidFill>
          <a:latin typeface="Calibri" pitchFamily="34" charset="0"/>
          <a:ea typeface="新細明體" charset="-120"/>
        </a:defRPr>
      </a:lvl8pPr>
      <a:lvl9pPr marL="1828800" algn="ctr" rtl="0" eaLnBrk="1" fontAlgn="base" hangingPunct="1">
        <a:spcBef>
          <a:spcPct val="0"/>
        </a:spcBef>
        <a:spcAft>
          <a:spcPct val="0"/>
        </a:spcAft>
        <a:defRPr sz="4400">
          <a:solidFill>
            <a:schemeClr val="tx1"/>
          </a:solidFill>
          <a:latin typeface="Calibri" pitchFamily="34" charset="0"/>
          <a:ea typeface="新細明體" charset="-120"/>
        </a:defRPr>
      </a:lvl9pPr>
    </p:titleStyle>
    <p:bodyStyle>
      <a:lvl1pPr marL="342900" indent="-342900" algn="l"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圖片 1" descr="023"/>
          <p:cNvPicPr>
            <a:picLocks noGrp="1" noChangeAspect="1"/>
          </p:cNvPicPr>
          <p:nvPr isPhoto="1"/>
        </p:nvPicPr>
        <p:blipFill>
          <a:blip r:embed="rId3"/>
          <a:srcRect/>
          <a:stretch>
            <a:fillRect/>
          </a:stretch>
        </p:blipFill>
        <p:spPr bwMode="auto">
          <a:xfrm>
            <a:off x="0" y="0"/>
            <a:ext cx="9144000" cy="5715000"/>
          </a:xfrm>
          <a:prstGeom prst="rect">
            <a:avLst/>
          </a:prstGeom>
          <a:noFill/>
          <a:ln w="9525">
            <a:noFill/>
            <a:miter lim="800000"/>
            <a:headEnd/>
            <a:tailEnd/>
          </a:ln>
        </p:spPr>
      </p:pic>
      <p:sp>
        <p:nvSpPr>
          <p:cNvPr id="3" name="矩形 2"/>
          <p:cNvSpPr>
            <a:spLocks noChangeArrowheads="1"/>
          </p:cNvSpPr>
          <p:nvPr/>
        </p:nvSpPr>
        <p:spPr bwMode="auto">
          <a:xfrm>
            <a:off x="6804025" y="3937000"/>
            <a:ext cx="1746250" cy="246063"/>
          </a:xfrm>
          <a:prstGeom prst="rect">
            <a:avLst/>
          </a:prstGeom>
          <a:noFill/>
          <a:ln w="9525">
            <a:noFill/>
            <a:miter lim="800000"/>
            <a:headEnd/>
            <a:tailEnd/>
          </a:ln>
        </p:spPr>
        <p:txBody>
          <a:bodyPr wrap="none">
            <a:spAutoFit/>
          </a:bodyPr>
          <a:lstStyle/>
          <a:p>
            <a:r>
              <a:rPr kumimoji="0" lang="en-US" altLang="zh-TW" sz="1000"/>
              <a:t>Marasmius haematocephalus.</a:t>
            </a:r>
            <a:endParaRPr kumimoji="0" lang="zh-TW" altLang="en-US" sz="1000"/>
          </a:p>
        </p:txBody>
      </p:sp>
      <p:sp>
        <p:nvSpPr>
          <p:cNvPr id="4" name="矩形 3"/>
          <p:cNvSpPr>
            <a:spLocks noChangeArrowheads="1"/>
          </p:cNvSpPr>
          <p:nvPr/>
        </p:nvSpPr>
        <p:spPr bwMode="auto">
          <a:xfrm>
            <a:off x="468313" y="144463"/>
            <a:ext cx="4391025" cy="307975"/>
          </a:xfrm>
          <a:prstGeom prst="rect">
            <a:avLst/>
          </a:prstGeom>
          <a:noFill/>
          <a:ln w="9525">
            <a:noFill/>
            <a:miter lim="800000"/>
            <a:headEnd/>
            <a:tailEnd/>
          </a:ln>
        </p:spPr>
        <p:txBody>
          <a:bodyPr>
            <a:spAutoFit/>
          </a:bodyPr>
          <a:lstStyle/>
          <a:p>
            <a:r>
              <a:rPr kumimoji="0" lang="en-US" altLang="zh-TW" sz="1400"/>
              <a:t>The Wonderful World of Mushrooms </a:t>
            </a:r>
            <a:r>
              <a:rPr kumimoji="0" lang="zh-TW" altLang="en-US" sz="1400">
                <a:latin typeface="微軟正黑體" pitchFamily="34" charset="-120"/>
                <a:ea typeface="微軟正黑體" pitchFamily="34" charset="-120"/>
              </a:rPr>
              <a:t>蘑菇的奇妙世界</a:t>
            </a:r>
            <a:endParaRPr kumimoji="0" lang="zh-TW" altLang="en-US" sz="1400"/>
          </a:p>
        </p:txBody>
      </p:sp>
      <p:sp>
        <p:nvSpPr>
          <p:cNvPr id="2" name="投影片編號版面配置區 1"/>
          <p:cNvSpPr>
            <a:spLocks noGrp="1"/>
          </p:cNvSpPr>
          <p:nvPr>
            <p:ph type="sldNum" sz="quarter" idx="12"/>
          </p:nvPr>
        </p:nvSpPr>
        <p:spPr/>
        <p:txBody>
          <a:bodyPr/>
          <a:lstStyle/>
          <a:p>
            <a:fld id="{C6B233CC-7630-461B-BD01-E594519DCD54}" type="slidenum">
              <a:rPr lang="zh-TW" altLang="en-US"/>
              <a:pPr/>
              <a:t>1</a:t>
            </a:fld>
            <a:endParaRPr lang="en-US" altLang="zh-TW"/>
          </a:p>
        </p:txBody>
      </p:sp>
    </p:spTree>
  </p:cSld>
  <p:clrMapOvr>
    <a:masterClrMapping/>
  </p:clrMapOvr>
  <p:transition advTm="10000">
    <p:sndAc>
      <p:stSnd loop="1">
        <p:snd r:embed="rId2" name="03.Spingole Frangese 02.34.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6"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by="(-#ppt_w*2)" calcmode="lin" valueType="num">
                                      <p:cBhvr rctx="PPT">
                                        <p:cTn id="7" dur="500" autoRev="1" fill="hold">
                                          <p:stCondLst>
                                            <p:cond delay="0"/>
                                          </p:stCondLst>
                                        </p:cTn>
                                        <p:tgtEl>
                                          <p:spTgt spid="4"/>
                                        </p:tgtEl>
                                        <p:attrNameLst>
                                          <p:attrName>ppt_w</p:attrName>
                                        </p:attrNameLst>
                                      </p:cBhvr>
                                    </p:anim>
                                    <p:anim by="(#ppt_w*0.50)" calcmode="lin" valueType="num">
                                      <p:cBhvr>
                                        <p:cTn id="8" dur="500" decel="50000" autoRev="1" fill="hold">
                                          <p:stCondLst>
                                            <p:cond delay="0"/>
                                          </p:stCondLst>
                                        </p:cTn>
                                        <p:tgtEl>
                                          <p:spTgt spid="4"/>
                                        </p:tgtEl>
                                        <p:attrNameLst>
                                          <p:attrName>ppt_x</p:attrName>
                                        </p:attrNameLst>
                                      </p:cBhvr>
                                    </p:anim>
                                    <p:anim from="(-#ppt_h/2)" to="(#ppt_y)" calcmode="lin" valueType="num">
                                      <p:cBhvr>
                                        <p:cTn id="9" dur="1000" fill="hold">
                                          <p:stCondLst>
                                            <p:cond delay="0"/>
                                          </p:stCondLst>
                                        </p:cTn>
                                        <p:tgtEl>
                                          <p:spTgt spid="4"/>
                                        </p:tgtEl>
                                        <p:attrNameLst>
                                          <p:attrName>ppt_y</p:attrName>
                                        </p:attrNameLst>
                                      </p:cBhvr>
                                    </p:anim>
                                    <p:animRot by="21600000">
                                      <p:cBhvr>
                                        <p:cTn id="10" dur="1000" fill="hold">
                                          <p:stCondLst>
                                            <p:cond delay="0"/>
                                          </p:stCondLst>
                                        </p:cTn>
                                        <p:tgtEl>
                                          <p:spTgt spid="4"/>
                                        </p:tgtEl>
                                        <p:attrNameLst>
                                          <p:attrName>r</p:attrName>
                                        </p:attrNameLst>
                                      </p:cBhvr>
                                    </p:animRot>
                                  </p:childTnLst>
                                </p:cTn>
                              </p:par>
                            </p:childTnLst>
                          </p:cTn>
                        </p:par>
                        <p:par>
                          <p:cTn id="11" fill="hold" nodeType="afterGroup">
                            <p:stCondLst>
                              <p:cond delay="4400"/>
                            </p:stCondLst>
                            <p:childTnLst>
                              <p:par>
                                <p:cTn id="12" presetID="42" presetClass="entr" presetSubtype="0" fill="hold" grpId="0"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D:\新下載資料\蘑菇之美\tumblr_n4q9taQDOx1s3ggdno1_r3_1280.png"/>
          <p:cNvPicPr>
            <a:picLocks noChangeAspect="1" noChangeArrowheads="1"/>
          </p:cNvPicPr>
          <p:nvPr/>
        </p:nvPicPr>
        <p:blipFill>
          <a:blip r:embed="rId2"/>
          <a:srcRect/>
          <a:stretch>
            <a:fillRect/>
          </a:stretch>
        </p:blipFill>
        <p:spPr bwMode="auto">
          <a:xfrm>
            <a:off x="0" y="0"/>
            <a:ext cx="9144000" cy="5729288"/>
          </a:xfrm>
          <a:prstGeom prst="rect">
            <a:avLst/>
          </a:prstGeom>
          <a:noFill/>
          <a:ln w="9525">
            <a:noFill/>
            <a:miter lim="800000"/>
            <a:headEnd/>
            <a:tailEnd/>
          </a:ln>
        </p:spPr>
      </p:pic>
      <p:sp>
        <p:nvSpPr>
          <p:cNvPr id="7" name="矩形 6"/>
          <p:cNvSpPr>
            <a:spLocks noChangeArrowheads="1"/>
          </p:cNvSpPr>
          <p:nvPr/>
        </p:nvSpPr>
        <p:spPr bwMode="auto">
          <a:xfrm>
            <a:off x="1331913" y="177800"/>
            <a:ext cx="6048375" cy="3046413"/>
          </a:xfrm>
          <a:prstGeom prst="rect">
            <a:avLst/>
          </a:prstGeom>
          <a:noFill/>
          <a:ln w="9525">
            <a:noFill/>
            <a:miter lim="800000"/>
            <a:headEnd/>
            <a:tailEnd/>
          </a:ln>
        </p:spPr>
        <p:txBody>
          <a:bodyPr>
            <a:spAutoFit/>
          </a:bodyPr>
          <a:lstStyle/>
          <a:p>
            <a:pPr>
              <a:lnSpc>
                <a:spcPct val="150000"/>
              </a:lnSpc>
            </a:pPr>
            <a:r>
              <a:rPr kumimoji="0" lang="en-US" altLang="zh-TW" sz="1600"/>
              <a:t>Has long been human for mushrooms filled with puzzles, It will be classified as "Flora",found that these "plant" very unusual, and then up the "Fungi",more people captivated to varied and colorful appearance of mushrooms.</a:t>
            </a:r>
          </a:p>
          <a:p>
            <a:pPr>
              <a:lnSpc>
                <a:spcPct val="150000"/>
              </a:lnSpc>
            </a:pPr>
            <a:r>
              <a:rPr kumimoji="0" lang="en-US" altLang="zh-TW" sz="1600"/>
              <a:t>Mushrooms — they don’t need psilocybin to be magical. photos by Elaine Owen, Taylor F. Lockwood, Mike Potts, Gorastos Papatsanis and Steve Axford.</a:t>
            </a:r>
          </a:p>
          <a:p>
            <a:pPr>
              <a:lnSpc>
                <a:spcPct val="150000"/>
              </a:lnSpc>
            </a:pPr>
            <a:r>
              <a:rPr kumimoji="0" lang="en-US" altLang="zh-TW" sz="1600"/>
              <a:t>--Awkward Situationist</a:t>
            </a:r>
            <a:endParaRPr kumimoji="0" lang="zh-TW" altLang="en-US" sz="1600"/>
          </a:p>
        </p:txBody>
      </p:sp>
      <p:sp>
        <p:nvSpPr>
          <p:cNvPr id="8" name="矩形 7"/>
          <p:cNvSpPr>
            <a:spLocks noChangeArrowheads="1"/>
          </p:cNvSpPr>
          <p:nvPr/>
        </p:nvSpPr>
        <p:spPr bwMode="auto">
          <a:xfrm>
            <a:off x="1331913" y="3241675"/>
            <a:ext cx="6264275" cy="2032000"/>
          </a:xfrm>
          <a:prstGeom prst="rect">
            <a:avLst/>
          </a:prstGeom>
          <a:noFill/>
          <a:ln w="9525">
            <a:noFill/>
            <a:miter lim="800000"/>
            <a:headEnd/>
            <a:tailEnd/>
          </a:ln>
        </p:spPr>
        <p:txBody>
          <a:bodyPr>
            <a:spAutoFit/>
          </a:bodyPr>
          <a:lstStyle/>
          <a:p>
            <a:pPr>
              <a:lnSpc>
                <a:spcPct val="150000"/>
              </a:lnSpc>
            </a:pPr>
            <a:r>
              <a:rPr kumimoji="0" lang="zh-TW" altLang="en-US" sz="1400">
                <a:latin typeface="微軟正黑體" pitchFamily="34" charset="-120"/>
                <a:ea typeface="微軟正黑體" pitchFamily="34" charset="-120"/>
              </a:rPr>
              <a:t>長久以來人類對蘑菇充滿困惑，將它歸類為</a:t>
            </a:r>
            <a:r>
              <a:rPr kumimoji="0" lang="en-US" altLang="zh-TW" sz="1400">
                <a:latin typeface="微軟正黑體" pitchFamily="34" charset="-120"/>
                <a:ea typeface="微軟正黑體" pitchFamily="34" charset="-120"/>
              </a:rPr>
              <a:t>"</a:t>
            </a:r>
            <a:r>
              <a:rPr kumimoji="0" lang="zh-TW" altLang="en-US" sz="1400">
                <a:latin typeface="微軟正黑體" pitchFamily="34" charset="-120"/>
                <a:ea typeface="微軟正黑體" pitchFamily="34" charset="-120"/>
              </a:rPr>
              <a:t>植物界</a:t>
            </a:r>
            <a:r>
              <a:rPr kumimoji="0" lang="en-US" altLang="zh-TW" sz="1400">
                <a:latin typeface="微軟正黑體" pitchFamily="34" charset="-120"/>
                <a:ea typeface="微軟正黑體" pitchFamily="34" charset="-120"/>
              </a:rPr>
              <a:t>"</a:t>
            </a:r>
            <a:r>
              <a:rPr kumimoji="0" lang="zh-TW" altLang="en-US" sz="1400">
                <a:latin typeface="微軟正黑體" pitchFamily="34" charset="-120"/>
                <a:ea typeface="微軟正黑體" pitchFamily="34" charset="-120"/>
              </a:rPr>
              <a:t>之後才發現原來這些</a:t>
            </a:r>
            <a:r>
              <a:rPr kumimoji="0" lang="en-US" altLang="zh-TW" sz="1400">
                <a:latin typeface="微軟正黑體" pitchFamily="34" charset="-120"/>
                <a:ea typeface="微軟正黑體" pitchFamily="34" charset="-120"/>
              </a:rPr>
              <a:t>"</a:t>
            </a:r>
            <a:r>
              <a:rPr kumimoji="0" lang="zh-TW" altLang="en-US" sz="1400">
                <a:latin typeface="微軟正黑體" pitchFamily="34" charset="-120"/>
                <a:ea typeface="微軟正黑體" pitchFamily="34" charset="-120"/>
              </a:rPr>
              <a:t>植物</a:t>
            </a:r>
            <a:r>
              <a:rPr kumimoji="0" lang="en-US" altLang="zh-TW" sz="1400">
                <a:latin typeface="微軟正黑體" pitchFamily="34" charset="-120"/>
                <a:ea typeface="微軟正黑體" pitchFamily="34" charset="-120"/>
              </a:rPr>
              <a:t>"</a:t>
            </a:r>
            <a:r>
              <a:rPr kumimoji="0" lang="zh-TW" altLang="en-US" sz="1400">
                <a:latin typeface="微軟正黑體" pitchFamily="34" charset="-120"/>
                <a:ea typeface="微軟正黑體" pitchFamily="34" charset="-120"/>
              </a:rPr>
              <a:t>很不尋常，進而開闢</a:t>
            </a:r>
            <a:r>
              <a:rPr kumimoji="0" lang="en-US" altLang="zh-TW" sz="1400">
                <a:latin typeface="微軟正黑體" pitchFamily="34" charset="-120"/>
                <a:ea typeface="微軟正黑體" pitchFamily="34" charset="-120"/>
              </a:rPr>
              <a:t>"</a:t>
            </a:r>
            <a:r>
              <a:rPr kumimoji="0" lang="zh-TW" altLang="en-US" sz="1400">
                <a:latin typeface="微軟正黑體" pitchFamily="34" charset="-120"/>
                <a:ea typeface="微軟正黑體" pitchFamily="34" charset="-120"/>
              </a:rPr>
              <a:t>真菌界</a:t>
            </a:r>
            <a:r>
              <a:rPr kumimoji="0" lang="en-US" altLang="zh-TW" sz="1400">
                <a:latin typeface="微軟正黑體" pitchFamily="34" charset="-120"/>
                <a:ea typeface="微軟正黑體" pitchFamily="34" charset="-120"/>
              </a:rPr>
              <a:t>"</a:t>
            </a:r>
            <a:r>
              <a:rPr kumimoji="0" lang="zh-TW" altLang="en-US" sz="1400">
                <a:latin typeface="微軟正黑體" pitchFamily="34" charset="-120"/>
                <a:ea typeface="微軟正黑體" pitchFamily="34" charset="-120"/>
              </a:rPr>
              <a:t>，而蘑菇的多彩多變的外觀更是讓人為之著迷。部落格</a:t>
            </a:r>
            <a:r>
              <a:rPr kumimoji="0" lang="en-US" altLang="zh-TW" sz="1400">
                <a:latin typeface="微軟正黑體" pitchFamily="34" charset="-120"/>
                <a:ea typeface="微軟正黑體" pitchFamily="34" charset="-120"/>
              </a:rPr>
              <a:t>Awkward Situationist</a:t>
            </a:r>
            <a:r>
              <a:rPr kumimoji="0" lang="zh-TW" altLang="en-US" sz="1400">
                <a:latin typeface="微軟正黑體" pitchFamily="34" charset="-120"/>
                <a:ea typeface="微軟正黑體" pitchFamily="34" charset="-120"/>
              </a:rPr>
              <a:t>蒐集了來自</a:t>
            </a:r>
            <a:r>
              <a:rPr kumimoji="0" lang="en-US" altLang="zh-TW" sz="1400">
                <a:latin typeface="微軟正黑體" pitchFamily="34" charset="-120"/>
                <a:ea typeface="微軟正黑體" pitchFamily="34" charset="-120"/>
              </a:rPr>
              <a:t>Taylor F. Lockwood, Gorastos Papatsanis</a:t>
            </a:r>
            <a:r>
              <a:rPr kumimoji="0" lang="zh-TW" altLang="en-US" sz="1400">
                <a:latin typeface="微軟正黑體" pitchFamily="34" charset="-120"/>
                <a:ea typeface="微軟正黑體" pitchFamily="34" charset="-120"/>
              </a:rPr>
              <a:t>和</a:t>
            </a:r>
            <a:r>
              <a:rPr kumimoji="0" lang="en-US" altLang="zh-TW" sz="1400">
                <a:latin typeface="微軟正黑體" pitchFamily="34" charset="-120"/>
                <a:ea typeface="微軟正黑體" pitchFamily="34" charset="-120"/>
              </a:rPr>
              <a:t>Steve Axford</a:t>
            </a:r>
            <a:r>
              <a:rPr kumimoji="0" lang="zh-TW" altLang="en-US" sz="1400">
                <a:latin typeface="微軟正黑體" pitchFamily="34" charset="-120"/>
                <a:ea typeface="微軟正黑體" pitchFamily="34" charset="-120"/>
              </a:rPr>
              <a:t>等攝影師的作品。他們對蘑菇的捕捉讓我們以微觀的視角重新認識了這群奇怪、可愛，又美麗的生物。</a:t>
            </a:r>
            <a:endParaRPr kumimoji="0" lang="en-US" altLang="zh-TW" sz="1400">
              <a:latin typeface="微軟正黑體" pitchFamily="34" charset="-120"/>
              <a:ea typeface="微軟正黑體" pitchFamily="34" charset="-120"/>
            </a:endParaRPr>
          </a:p>
          <a:p>
            <a:pPr>
              <a:lnSpc>
                <a:spcPct val="150000"/>
              </a:lnSpc>
            </a:pPr>
            <a:r>
              <a:rPr kumimoji="0" lang="en-US" altLang="zh-TW" sz="1400">
                <a:latin typeface="微軟正黑體" pitchFamily="34" charset="-120"/>
                <a:ea typeface="微軟正黑體" pitchFamily="34" charset="-120"/>
              </a:rPr>
              <a:t>--One Funny Joke</a:t>
            </a:r>
            <a:endParaRPr kumimoji="0" lang="zh-TW" altLang="en-US" sz="1400">
              <a:latin typeface="微軟正黑體" pitchFamily="34" charset="-120"/>
              <a:ea typeface="微軟正黑體" pitchFamily="34" charset="-120"/>
            </a:endParaRPr>
          </a:p>
        </p:txBody>
      </p:sp>
      <p:sp>
        <p:nvSpPr>
          <p:cNvPr id="3077" name="文字方塊 1"/>
          <p:cNvSpPr txBox="1">
            <a:spLocks noChangeArrowheads="1"/>
          </p:cNvSpPr>
          <p:nvPr/>
        </p:nvSpPr>
        <p:spPr bwMode="auto">
          <a:xfrm>
            <a:off x="6696075" y="5376863"/>
            <a:ext cx="1800225" cy="338137"/>
          </a:xfrm>
          <a:prstGeom prst="rect">
            <a:avLst/>
          </a:prstGeom>
          <a:noFill/>
          <a:ln w="9525">
            <a:noFill/>
            <a:miter lim="800000"/>
            <a:headEnd/>
            <a:tailEnd/>
          </a:ln>
        </p:spPr>
        <p:txBody>
          <a:bodyPr>
            <a:spAutoFit/>
          </a:bodyPr>
          <a:lstStyle/>
          <a:p>
            <a:r>
              <a:rPr lang="zh-TW" altLang="en-US" sz="800">
                <a:latin typeface="微軟正黑體" pitchFamily="34" charset="-120"/>
                <a:ea typeface="微軟正黑體" pitchFamily="34" charset="-120"/>
              </a:rPr>
              <a:t>各蘑菇的中文不會翻譯，請欣賞照片即可。懂得的人請幫忙翻譯。</a:t>
            </a:r>
          </a:p>
        </p:txBody>
      </p:sp>
      <p:sp>
        <p:nvSpPr>
          <p:cNvPr id="3" name="投影片編號版面配置區 2"/>
          <p:cNvSpPr>
            <a:spLocks noGrp="1"/>
          </p:cNvSpPr>
          <p:nvPr>
            <p:ph type="sldNum" sz="quarter" idx="12"/>
          </p:nvPr>
        </p:nvSpPr>
        <p:spPr/>
        <p:txBody>
          <a:bodyPr/>
          <a:lstStyle/>
          <a:p>
            <a:fld id="{535B75A7-2B1E-4847-8542-C87DFAA62077}" type="slidenum">
              <a:rPr lang="zh-TW" altLang="en-US"/>
              <a:pPr/>
              <a:t>2</a:t>
            </a:fld>
            <a:endParaRPr lang="en-US" altLang="zh-TW"/>
          </a:p>
        </p:txBody>
      </p:sp>
    </p:spTree>
  </p:cSld>
  <p:clrMapOvr>
    <a:masterClrMapping/>
  </p:clrMapOvr>
  <p:transition advTm="15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7"/>
                                        </p:tgtEl>
                                        <p:attrNameLst>
                                          <p:attrName>style.visibility</p:attrName>
                                        </p:attrNameLst>
                                      </p:cBhvr>
                                      <p:to>
                                        <p:strVal val="visible"/>
                                      </p:to>
                                    </p:set>
                                    <p:anim calcmode="lin" valueType="num">
                                      <p:cBhvr>
                                        <p:cTn id="7" dur="25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8" dur="250" fill="hold"/>
                                        <p:tgtEl>
                                          <p:spTgt spid="7"/>
                                        </p:tgtEl>
                                        <p:attrNameLst>
                                          <p:attrName>ppt_y</p:attrName>
                                        </p:attrNameLst>
                                      </p:cBhvr>
                                      <p:tavLst>
                                        <p:tav tm="0">
                                          <p:val>
                                            <p:strVal val="#ppt_y"/>
                                          </p:val>
                                        </p:tav>
                                        <p:tav tm="100000">
                                          <p:val>
                                            <p:strVal val="#ppt_y"/>
                                          </p:val>
                                        </p:tav>
                                      </p:tavLst>
                                    </p:anim>
                                    <p:anim calcmode="lin" valueType="num">
                                      <p:cBhvr>
                                        <p:cTn id="9" dur="25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10" dur="25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250" tmFilter="0,0; .5, 1; 1, 1"/>
                                        <p:tgtEl>
                                          <p:spTgt spid="7"/>
                                        </p:tgtEl>
                                      </p:cBhvr>
                                    </p:animEffect>
                                  </p:childTnLst>
                                </p:cTn>
                              </p:par>
                              <p:par>
                                <p:cTn id="12" presetID="41" presetClass="entr" presetSubtype="0" fill="hold" grpId="0" nodeType="withEffect">
                                  <p:stCondLst>
                                    <p:cond delay="0"/>
                                  </p:stCondLst>
                                  <p:iterate type="lt">
                                    <p:tmPct val="10000"/>
                                  </p:iterate>
                                  <p:childTnLst>
                                    <p:set>
                                      <p:cBhvr>
                                        <p:cTn id="13" dur="1" fill="hold">
                                          <p:stCondLst>
                                            <p:cond delay="0"/>
                                          </p:stCondLst>
                                        </p:cTn>
                                        <p:tgtEl>
                                          <p:spTgt spid="8"/>
                                        </p:tgtEl>
                                        <p:attrNameLst>
                                          <p:attrName>style.visibility</p:attrName>
                                        </p:attrNameLst>
                                      </p:cBhvr>
                                      <p:to>
                                        <p:strVal val="visible"/>
                                      </p:to>
                                    </p:set>
                                    <p:anim calcmode="lin" valueType="num">
                                      <p:cBhvr>
                                        <p:cTn id="14"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8"/>
                                        </p:tgtEl>
                                        <p:attrNameLst>
                                          <p:attrName>ppt_y</p:attrName>
                                        </p:attrNameLst>
                                      </p:cBhvr>
                                      <p:tavLst>
                                        <p:tav tm="0">
                                          <p:val>
                                            <p:strVal val="#ppt_y"/>
                                          </p:val>
                                        </p:tav>
                                        <p:tav tm="100000">
                                          <p:val>
                                            <p:strVal val="#ppt_y"/>
                                          </p:val>
                                        </p:tav>
                                      </p:tavLst>
                                    </p:anim>
                                    <p:anim calcmode="lin" valueType="num">
                                      <p:cBhvr>
                                        <p:cTn id="16"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steveaxford.smugmug.com/photos/179789416_YYMPT-L.jpg"/>
          <p:cNvPicPr>
            <a:picLocks noChangeAspect="1" noChangeArrowheads="1"/>
          </p:cNvPicPr>
          <p:nvPr/>
        </p:nvPicPr>
        <p:blipFill>
          <a:blip r:embed="rId2"/>
          <a:srcRect/>
          <a:stretch>
            <a:fillRect/>
          </a:stretch>
        </p:blipFill>
        <p:spPr bwMode="auto">
          <a:xfrm>
            <a:off x="771525" y="1588"/>
            <a:ext cx="7616825" cy="5713412"/>
          </a:xfrm>
          <a:prstGeom prst="rect">
            <a:avLst/>
          </a:prstGeom>
          <a:noFill/>
          <a:ln w="9525">
            <a:noFill/>
            <a:miter lim="800000"/>
            <a:headEnd/>
            <a:tailEnd/>
          </a:ln>
        </p:spPr>
      </p:pic>
      <p:sp>
        <p:nvSpPr>
          <p:cNvPr id="2" name="矩形 1"/>
          <p:cNvSpPr>
            <a:spLocks noChangeArrowheads="1"/>
          </p:cNvSpPr>
          <p:nvPr/>
        </p:nvSpPr>
        <p:spPr bwMode="auto">
          <a:xfrm>
            <a:off x="3995738" y="4897438"/>
            <a:ext cx="1063625" cy="246062"/>
          </a:xfrm>
          <a:prstGeom prst="rect">
            <a:avLst/>
          </a:prstGeom>
          <a:noFill/>
          <a:ln w="9525">
            <a:noFill/>
            <a:miter lim="800000"/>
            <a:headEnd/>
            <a:tailEnd/>
          </a:ln>
        </p:spPr>
        <p:txBody>
          <a:bodyPr wrap="none">
            <a:spAutoFit/>
          </a:bodyPr>
          <a:lstStyle/>
          <a:p>
            <a:r>
              <a:rPr kumimoji="0" lang="en-US" altLang="zh-TW" sz="1000"/>
              <a:t>Blue mushrooms</a:t>
            </a:r>
            <a:endParaRPr kumimoji="0" lang="zh-TW" altLang="en-US" sz="1000"/>
          </a:p>
        </p:txBody>
      </p:sp>
      <p:sp>
        <p:nvSpPr>
          <p:cNvPr id="4" name="投影片編號版面配置區 3"/>
          <p:cNvSpPr>
            <a:spLocks noGrp="1"/>
          </p:cNvSpPr>
          <p:nvPr>
            <p:ph type="sldNum" sz="quarter" idx="12"/>
          </p:nvPr>
        </p:nvSpPr>
        <p:spPr/>
        <p:txBody>
          <a:bodyPr/>
          <a:lstStyle/>
          <a:p>
            <a:fld id="{7FEF68DF-E06C-4A27-B95B-575FDEAD611E}" type="slidenum">
              <a:rPr lang="zh-TW" altLang="en-US"/>
              <a:pPr/>
              <a:t>3</a:t>
            </a:fld>
            <a:endParaRPr lang="en-US" altLang="zh-TW"/>
          </a:p>
        </p:txBody>
      </p:sp>
    </p:spTree>
  </p:cSld>
  <p:clrMapOvr>
    <a:masterClrMapping/>
  </p:clrMapOvr>
  <p:transition spd="slow" advTm="4000">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Fantastic Fungi: The Startling Visual Diversity of Mushrooms Photographed by Steve Axford science nature mushrooms Australia "/>
          <p:cNvPicPr>
            <a:picLocks noChangeAspect="1" noChangeArrowheads="1"/>
          </p:cNvPicPr>
          <p:nvPr/>
        </p:nvPicPr>
        <p:blipFill>
          <a:blip r:embed="rId2"/>
          <a:srcRect/>
          <a:stretch>
            <a:fillRect/>
          </a:stretch>
        </p:blipFill>
        <p:spPr bwMode="auto">
          <a:xfrm>
            <a:off x="0" y="0"/>
            <a:ext cx="9121775" cy="5715000"/>
          </a:xfrm>
          <a:prstGeom prst="rect">
            <a:avLst/>
          </a:prstGeom>
          <a:noFill/>
          <a:ln w="9525">
            <a:noFill/>
            <a:miter lim="800000"/>
            <a:headEnd/>
            <a:tailEnd/>
          </a:ln>
        </p:spPr>
      </p:pic>
      <p:sp>
        <p:nvSpPr>
          <p:cNvPr id="2" name="矩形 1"/>
          <p:cNvSpPr>
            <a:spLocks noChangeArrowheads="1"/>
          </p:cNvSpPr>
          <p:nvPr/>
        </p:nvSpPr>
        <p:spPr bwMode="auto">
          <a:xfrm>
            <a:off x="2484438" y="3457575"/>
            <a:ext cx="944562" cy="246063"/>
          </a:xfrm>
          <a:prstGeom prst="rect">
            <a:avLst/>
          </a:prstGeom>
          <a:noFill/>
          <a:ln w="9525">
            <a:noFill/>
            <a:miter lim="800000"/>
            <a:headEnd/>
            <a:tailEnd/>
          </a:ln>
        </p:spPr>
        <p:txBody>
          <a:bodyPr wrap="none">
            <a:spAutoFit/>
          </a:bodyPr>
          <a:lstStyle/>
          <a:p>
            <a:r>
              <a:rPr kumimoji="0" lang="en-US" altLang="zh-TW" sz="1000"/>
              <a:t>White Mycena</a:t>
            </a:r>
            <a:endParaRPr kumimoji="0" lang="zh-TW" altLang="en-US" sz="1000"/>
          </a:p>
        </p:txBody>
      </p:sp>
      <p:sp>
        <p:nvSpPr>
          <p:cNvPr id="4" name="投影片編號版面配置區 3"/>
          <p:cNvSpPr>
            <a:spLocks noGrp="1"/>
          </p:cNvSpPr>
          <p:nvPr>
            <p:ph type="sldNum" sz="quarter" idx="12"/>
          </p:nvPr>
        </p:nvSpPr>
        <p:spPr/>
        <p:txBody>
          <a:bodyPr/>
          <a:lstStyle/>
          <a:p>
            <a:fld id="{F68DC652-1EE4-48AD-8A75-1AFB6695B730}" type="slidenum">
              <a:rPr lang="zh-TW" altLang="en-US"/>
              <a:pPr/>
              <a:t>4</a:t>
            </a:fld>
            <a:endParaRPr lang="en-US" altLang="zh-TW"/>
          </a:p>
        </p:txBody>
      </p:sp>
    </p:spTree>
  </p:cSld>
  <p:clrMapOvr>
    <a:masterClrMapping/>
  </p:clrMapOvr>
  <p:transition spd="slow" advTm="4000">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Fantastic Fungi: The Startling Visual Diversity of Mushrooms Photographed by Steve Axford science nature mushrooms Australia "/>
          <p:cNvPicPr>
            <a:picLocks noChangeAspect="1" noChangeArrowheads="1"/>
          </p:cNvPicPr>
          <p:nvPr/>
        </p:nvPicPr>
        <p:blipFill>
          <a:blip r:embed="rId2"/>
          <a:srcRect/>
          <a:stretch>
            <a:fillRect/>
          </a:stretch>
        </p:blipFill>
        <p:spPr bwMode="auto">
          <a:xfrm>
            <a:off x="0" y="593725"/>
            <a:ext cx="9144000" cy="5143500"/>
          </a:xfrm>
          <a:prstGeom prst="rect">
            <a:avLst/>
          </a:prstGeom>
          <a:noFill/>
          <a:ln w="9525">
            <a:noFill/>
            <a:miter lim="800000"/>
            <a:headEnd/>
            <a:tailEnd/>
          </a:ln>
        </p:spPr>
      </p:pic>
      <p:sp>
        <p:nvSpPr>
          <p:cNvPr id="2" name="矩形 1"/>
          <p:cNvSpPr>
            <a:spLocks noChangeArrowheads="1"/>
          </p:cNvSpPr>
          <p:nvPr/>
        </p:nvSpPr>
        <p:spPr bwMode="auto">
          <a:xfrm>
            <a:off x="2195513" y="3511550"/>
            <a:ext cx="977900" cy="246063"/>
          </a:xfrm>
          <a:prstGeom prst="rect">
            <a:avLst/>
          </a:prstGeom>
          <a:noFill/>
          <a:ln w="9525">
            <a:noFill/>
            <a:miter lim="800000"/>
            <a:headEnd/>
            <a:tailEnd/>
          </a:ln>
        </p:spPr>
        <p:txBody>
          <a:bodyPr wrap="none">
            <a:spAutoFit/>
          </a:bodyPr>
          <a:lstStyle/>
          <a:p>
            <a:r>
              <a:rPr kumimoji="0" lang="en-US" altLang="zh-TW" sz="1000"/>
              <a:t>Panus fasciatus</a:t>
            </a:r>
            <a:endParaRPr kumimoji="0" lang="zh-TW" altLang="en-US" sz="1000"/>
          </a:p>
        </p:txBody>
      </p:sp>
      <p:sp>
        <p:nvSpPr>
          <p:cNvPr id="4" name="投影片編號版面配置區 3"/>
          <p:cNvSpPr>
            <a:spLocks noGrp="1"/>
          </p:cNvSpPr>
          <p:nvPr>
            <p:ph type="sldNum" sz="quarter" idx="12"/>
          </p:nvPr>
        </p:nvSpPr>
        <p:spPr/>
        <p:txBody>
          <a:bodyPr/>
          <a:lstStyle/>
          <a:p>
            <a:fld id="{E46BCFD5-EADA-4339-8BF6-0AA963B7A9CF}" type="slidenum">
              <a:rPr lang="zh-TW" altLang="en-US"/>
              <a:pPr/>
              <a:t>5</a:t>
            </a:fld>
            <a:endParaRPr lang="en-US" altLang="zh-TW"/>
          </a:p>
        </p:txBody>
      </p:sp>
    </p:spTree>
  </p:cSld>
  <p:clrMapOvr>
    <a:masterClrMapping/>
  </p:clrMapOvr>
  <p:transition spd="slow" advTm="4000">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http://31.media.tumblr.com/e40dfdf5dd7b4d04b32d39d6cbad8ae1/tumblr_n4q9taQDOx1s3ggdno9_r1_1280.png"/>
          <p:cNvPicPr>
            <a:picLocks noChangeAspect="1" noChangeArrowheads="1"/>
          </p:cNvPicPr>
          <p:nvPr/>
        </p:nvPicPr>
        <p:blipFill>
          <a:blip r:embed="rId2"/>
          <a:srcRect/>
          <a:stretch>
            <a:fillRect/>
          </a:stretch>
        </p:blipFill>
        <p:spPr bwMode="auto">
          <a:xfrm>
            <a:off x="0" y="0"/>
            <a:ext cx="8647113" cy="5715000"/>
          </a:xfrm>
          <a:prstGeom prst="rect">
            <a:avLst/>
          </a:prstGeom>
          <a:noFill/>
          <a:ln w="9525">
            <a:noFill/>
            <a:miter lim="800000"/>
            <a:headEnd/>
            <a:tailEnd/>
          </a:ln>
        </p:spPr>
      </p:pic>
      <p:sp>
        <p:nvSpPr>
          <p:cNvPr id="3" name="矩形 2"/>
          <p:cNvSpPr>
            <a:spLocks noChangeArrowheads="1"/>
          </p:cNvSpPr>
          <p:nvPr/>
        </p:nvSpPr>
        <p:spPr bwMode="auto">
          <a:xfrm>
            <a:off x="3348038" y="4225925"/>
            <a:ext cx="1208087" cy="246063"/>
          </a:xfrm>
          <a:prstGeom prst="rect">
            <a:avLst/>
          </a:prstGeom>
          <a:noFill/>
          <a:ln w="9525">
            <a:noFill/>
            <a:miter lim="800000"/>
            <a:headEnd/>
            <a:tailEnd/>
          </a:ln>
        </p:spPr>
        <p:txBody>
          <a:bodyPr wrap="none">
            <a:spAutoFit/>
          </a:bodyPr>
          <a:lstStyle/>
          <a:p>
            <a:r>
              <a:rPr kumimoji="0" lang="en-US" altLang="zh-TW" sz="1000"/>
              <a:t>Mycena chlorophos</a:t>
            </a:r>
            <a:endParaRPr kumimoji="0" lang="zh-TW" altLang="en-US" sz="1000"/>
          </a:p>
        </p:txBody>
      </p:sp>
      <p:sp>
        <p:nvSpPr>
          <p:cNvPr id="4" name="投影片編號版面配置區 3"/>
          <p:cNvSpPr>
            <a:spLocks noGrp="1"/>
          </p:cNvSpPr>
          <p:nvPr>
            <p:ph type="sldNum" sz="quarter" idx="12"/>
          </p:nvPr>
        </p:nvSpPr>
        <p:spPr/>
        <p:txBody>
          <a:bodyPr/>
          <a:lstStyle/>
          <a:p>
            <a:fld id="{79B1566F-F310-4361-B151-98716E80D19D}" type="slidenum">
              <a:rPr lang="zh-TW" altLang="en-US"/>
              <a:pPr/>
              <a:t>6</a:t>
            </a:fld>
            <a:endParaRPr lang="en-US" altLang="zh-TW"/>
          </a:p>
        </p:txBody>
      </p:sp>
    </p:spTree>
  </p:cSld>
  <p:clrMapOvr>
    <a:masterClrMapping/>
  </p:clrMapOvr>
  <p:transition spd="slow" advTm="4000">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Fantastic Fungi: The Startling Visual Diversity of Mushrooms Photographed by Steve Axford science nature mushrooms Australia "/>
          <p:cNvPicPr>
            <a:picLocks noChangeAspect="1" noChangeArrowheads="1"/>
          </p:cNvPicPr>
          <p:nvPr/>
        </p:nvPicPr>
        <p:blipFill>
          <a:blip r:embed="rId2"/>
          <a:srcRect/>
          <a:stretch>
            <a:fillRect/>
          </a:stretch>
        </p:blipFill>
        <p:spPr bwMode="auto">
          <a:xfrm>
            <a:off x="0" y="0"/>
            <a:ext cx="9144000" cy="5715000"/>
          </a:xfrm>
          <a:prstGeom prst="rect">
            <a:avLst/>
          </a:prstGeom>
          <a:noFill/>
          <a:ln w="9525">
            <a:noFill/>
            <a:miter lim="800000"/>
            <a:headEnd/>
            <a:tailEnd/>
          </a:ln>
        </p:spPr>
      </p:pic>
      <p:sp>
        <p:nvSpPr>
          <p:cNvPr id="2" name="矩形 1"/>
          <p:cNvSpPr>
            <a:spLocks noChangeArrowheads="1"/>
          </p:cNvSpPr>
          <p:nvPr/>
        </p:nvSpPr>
        <p:spPr bwMode="auto">
          <a:xfrm>
            <a:off x="2036763" y="4933950"/>
            <a:ext cx="1208087" cy="246063"/>
          </a:xfrm>
          <a:prstGeom prst="rect">
            <a:avLst/>
          </a:prstGeom>
          <a:noFill/>
          <a:ln w="9525">
            <a:noFill/>
            <a:miter lim="800000"/>
            <a:headEnd/>
            <a:tailEnd/>
          </a:ln>
        </p:spPr>
        <p:txBody>
          <a:bodyPr wrap="none">
            <a:spAutoFit/>
          </a:bodyPr>
          <a:lstStyle/>
          <a:p>
            <a:r>
              <a:rPr kumimoji="0" lang="en-US" altLang="zh-TW" sz="1000"/>
              <a:t>Mycena chlorophos</a:t>
            </a:r>
            <a:endParaRPr kumimoji="0" lang="zh-TW" altLang="en-US" sz="1000"/>
          </a:p>
        </p:txBody>
      </p:sp>
      <p:sp>
        <p:nvSpPr>
          <p:cNvPr id="3" name="投影片編號版面配置區 2"/>
          <p:cNvSpPr>
            <a:spLocks noGrp="1"/>
          </p:cNvSpPr>
          <p:nvPr>
            <p:ph type="sldNum" sz="quarter" idx="12"/>
          </p:nvPr>
        </p:nvSpPr>
        <p:spPr/>
        <p:txBody>
          <a:bodyPr/>
          <a:lstStyle/>
          <a:p>
            <a:fld id="{AAEA3647-FA00-488B-A7DC-D7480C2AE6EA}" type="slidenum">
              <a:rPr lang="zh-TW" altLang="en-US"/>
              <a:pPr/>
              <a:t>7</a:t>
            </a:fld>
            <a:endParaRPr lang="en-US" altLang="zh-TW"/>
          </a:p>
        </p:txBody>
      </p:sp>
    </p:spTree>
  </p:cSld>
  <p:clrMapOvr>
    <a:masterClrMapping/>
  </p:clrMapOvr>
  <p:transition spd="slow" advTm="4000">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Fantastic Fungi: The Startling Visual Diversity of Mushrooms Photographed by Steve Axford science nature mushrooms Australia "/>
          <p:cNvPicPr>
            <a:picLocks noChangeAspect="1" noChangeArrowheads="1"/>
          </p:cNvPicPr>
          <p:nvPr/>
        </p:nvPicPr>
        <p:blipFill>
          <a:blip r:embed="rId2"/>
          <a:srcRect/>
          <a:stretch>
            <a:fillRect/>
          </a:stretch>
        </p:blipFill>
        <p:spPr bwMode="auto">
          <a:xfrm>
            <a:off x="0" y="-14288"/>
            <a:ext cx="9167813" cy="5729288"/>
          </a:xfrm>
          <a:prstGeom prst="rect">
            <a:avLst/>
          </a:prstGeom>
          <a:noFill/>
          <a:ln w="9525">
            <a:noFill/>
            <a:miter lim="800000"/>
            <a:headEnd/>
            <a:tailEnd/>
          </a:ln>
        </p:spPr>
      </p:pic>
      <p:sp>
        <p:nvSpPr>
          <p:cNvPr id="3" name="矩形 2"/>
          <p:cNvSpPr>
            <a:spLocks noChangeArrowheads="1"/>
          </p:cNvSpPr>
          <p:nvPr/>
        </p:nvSpPr>
        <p:spPr bwMode="auto">
          <a:xfrm>
            <a:off x="1331913" y="3362325"/>
            <a:ext cx="1962150" cy="246063"/>
          </a:xfrm>
          <a:prstGeom prst="rect">
            <a:avLst/>
          </a:prstGeom>
          <a:noFill/>
          <a:ln w="9525">
            <a:noFill/>
            <a:miter lim="800000"/>
            <a:headEnd/>
            <a:tailEnd/>
          </a:ln>
        </p:spPr>
        <p:txBody>
          <a:bodyPr wrap="none">
            <a:spAutoFit/>
          </a:bodyPr>
          <a:lstStyle/>
          <a:p>
            <a:r>
              <a:rPr kumimoji="0" lang="en-US" altLang="zh-TW" sz="1000"/>
              <a:t>Cyptotrama aspratum or Gold tuft</a:t>
            </a:r>
            <a:endParaRPr kumimoji="0" lang="zh-TW" altLang="en-US" sz="1000"/>
          </a:p>
        </p:txBody>
      </p:sp>
      <p:sp>
        <p:nvSpPr>
          <p:cNvPr id="4" name="投影片編號版面配置區 3"/>
          <p:cNvSpPr>
            <a:spLocks noGrp="1"/>
          </p:cNvSpPr>
          <p:nvPr>
            <p:ph type="sldNum" sz="quarter" idx="12"/>
          </p:nvPr>
        </p:nvSpPr>
        <p:spPr/>
        <p:txBody>
          <a:bodyPr/>
          <a:lstStyle/>
          <a:p>
            <a:fld id="{52983570-C280-4653-8E3E-9637D509DF92}" type="slidenum">
              <a:rPr lang="zh-TW" altLang="en-US"/>
              <a:pPr/>
              <a:t>8</a:t>
            </a:fld>
            <a:endParaRPr lang="en-US" altLang="zh-TW"/>
          </a:p>
        </p:txBody>
      </p:sp>
    </p:spTree>
  </p:cSld>
  <p:clrMapOvr>
    <a:masterClrMapping/>
  </p:clrMapOvr>
  <p:transition spd="slow" advTm="4000">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圖片 1" descr="001"/>
          <p:cNvPicPr>
            <a:picLocks noGrp="1" noChangeAspect="1"/>
          </p:cNvPicPr>
          <p:nvPr isPhoto="1"/>
        </p:nvPicPr>
        <p:blipFill>
          <a:blip r:embed="rId2"/>
          <a:srcRect b="-2"/>
          <a:stretch>
            <a:fillRect/>
          </a:stretch>
        </p:blipFill>
        <p:spPr bwMode="auto">
          <a:xfrm>
            <a:off x="684213" y="0"/>
            <a:ext cx="7654925" cy="5718175"/>
          </a:xfrm>
          <a:prstGeom prst="rect">
            <a:avLst/>
          </a:prstGeom>
          <a:noFill/>
          <a:ln w="9525">
            <a:noFill/>
            <a:miter lim="800000"/>
            <a:headEnd/>
            <a:tailEnd/>
          </a:ln>
        </p:spPr>
      </p:pic>
      <p:sp>
        <p:nvSpPr>
          <p:cNvPr id="3" name="矩形 2"/>
          <p:cNvSpPr>
            <a:spLocks noChangeArrowheads="1"/>
          </p:cNvSpPr>
          <p:nvPr/>
        </p:nvSpPr>
        <p:spPr bwMode="auto">
          <a:xfrm>
            <a:off x="3203575" y="4873625"/>
            <a:ext cx="2846388" cy="246063"/>
          </a:xfrm>
          <a:prstGeom prst="rect">
            <a:avLst/>
          </a:prstGeom>
          <a:noFill/>
          <a:ln w="9525">
            <a:noFill/>
            <a:miter lim="800000"/>
            <a:headEnd/>
            <a:tailEnd/>
          </a:ln>
        </p:spPr>
        <p:txBody>
          <a:bodyPr wrap="none">
            <a:spAutoFit/>
          </a:bodyPr>
          <a:lstStyle/>
          <a:p>
            <a:r>
              <a:rPr kumimoji="0" lang="en-US" altLang="zh-TW" sz="1000"/>
              <a:t>Cyptotrama aspratum or Gold tuft. By Steve Axford</a:t>
            </a:r>
            <a:endParaRPr kumimoji="0" lang="zh-TW" altLang="en-US" sz="1000"/>
          </a:p>
        </p:txBody>
      </p:sp>
      <p:sp>
        <p:nvSpPr>
          <p:cNvPr id="2" name="投影片編號版面配置區 1"/>
          <p:cNvSpPr>
            <a:spLocks noGrp="1"/>
          </p:cNvSpPr>
          <p:nvPr>
            <p:ph type="sldNum" sz="quarter" idx="12"/>
          </p:nvPr>
        </p:nvSpPr>
        <p:spPr/>
        <p:txBody>
          <a:bodyPr/>
          <a:lstStyle/>
          <a:p>
            <a:fld id="{0BEA6DC3-A0AC-46DB-9164-E9CD527666B6}" type="slidenum">
              <a:rPr lang="zh-TW" altLang="en-US"/>
              <a:pPr/>
              <a:t>9</a:t>
            </a:fld>
            <a:endParaRPr lang="en-US" altLang="zh-TW"/>
          </a:p>
        </p:txBody>
      </p:sp>
    </p:spTree>
  </p:cSld>
  <p:clrMapOvr>
    <a:masterClrMapping/>
  </p:clrMapOvr>
  <p:transition spd="slow" advTm="4000">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Fantastic Fungi: The Startling Visual Diversity of Mushrooms Photographed by Steve Axford science nature mushrooms Australia "/>
          <p:cNvPicPr>
            <a:picLocks noChangeAspect="1" noChangeArrowheads="1"/>
          </p:cNvPicPr>
          <p:nvPr/>
        </p:nvPicPr>
        <p:blipFill>
          <a:blip r:embed="rId2"/>
          <a:srcRect/>
          <a:stretch>
            <a:fillRect/>
          </a:stretch>
        </p:blipFill>
        <p:spPr bwMode="auto">
          <a:xfrm>
            <a:off x="252413" y="0"/>
            <a:ext cx="8567737" cy="5715000"/>
          </a:xfrm>
          <a:prstGeom prst="rect">
            <a:avLst/>
          </a:prstGeom>
          <a:noFill/>
          <a:ln w="9525">
            <a:noFill/>
            <a:miter lim="800000"/>
            <a:headEnd/>
            <a:tailEnd/>
          </a:ln>
        </p:spPr>
      </p:pic>
      <p:sp>
        <p:nvSpPr>
          <p:cNvPr id="2" name="矩形 1"/>
          <p:cNvSpPr>
            <a:spLocks noChangeArrowheads="1"/>
          </p:cNvSpPr>
          <p:nvPr/>
        </p:nvSpPr>
        <p:spPr bwMode="auto">
          <a:xfrm>
            <a:off x="5435600" y="4597400"/>
            <a:ext cx="1487488" cy="246063"/>
          </a:xfrm>
          <a:prstGeom prst="rect">
            <a:avLst/>
          </a:prstGeom>
          <a:noFill/>
          <a:ln w="9525">
            <a:noFill/>
            <a:miter lim="800000"/>
            <a:headEnd/>
            <a:tailEnd/>
          </a:ln>
        </p:spPr>
        <p:txBody>
          <a:bodyPr wrap="none">
            <a:spAutoFit/>
          </a:bodyPr>
          <a:lstStyle/>
          <a:p>
            <a:r>
              <a:rPr kumimoji="0" lang="en-US" altLang="zh-TW" sz="1000"/>
              <a:t>Schizophyllum commune</a:t>
            </a:r>
            <a:endParaRPr kumimoji="0" lang="zh-TW" altLang="en-US" sz="1000"/>
          </a:p>
        </p:txBody>
      </p:sp>
      <p:sp>
        <p:nvSpPr>
          <p:cNvPr id="4" name="投影片編號版面配置區 3"/>
          <p:cNvSpPr>
            <a:spLocks noGrp="1"/>
          </p:cNvSpPr>
          <p:nvPr>
            <p:ph type="sldNum" sz="quarter" idx="12"/>
          </p:nvPr>
        </p:nvSpPr>
        <p:spPr/>
        <p:txBody>
          <a:bodyPr/>
          <a:lstStyle/>
          <a:p>
            <a:fld id="{AF704AB3-DEE4-40C0-A98B-C957AF67F137}" type="slidenum">
              <a:rPr lang="zh-TW" altLang="en-US"/>
              <a:pPr/>
              <a:t>10</a:t>
            </a:fld>
            <a:endParaRPr lang="en-US" altLang="zh-TW"/>
          </a:p>
        </p:txBody>
      </p:sp>
    </p:spTree>
  </p:cSld>
  <p:clrMapOvr>
    <a:masterClrMapping/>
  </p:clrMapOvr>
  <p:transition spd="slow" advTm="4000">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圖片 1" descr="865-flora-macro-2013031218304231"/>
          <p:cNvPicPr>
            <a:picLocks noGrp="1" noChangeAspect="1"/>
          </p:cNvPicPr>
          <p:nvPr isPhoto="1"/>
        </p:nvPicPr>
        <p:blipFill>
          <a:blip r:embed="rId2"/>
          <a:srcRect/>
          <a:stretch>
            <a:fillRect/>
          </a:stretch>
        </p:blipFill>
        <p:spPr bwMode="auto">
          <a:xfrm>
            <a:off x="4763" y="722313"/>
            <a:ext cx="9139237" cy="4295775"/>
          </a:xfrm>
          <a:prstGeom prst="rect">
            <a:avLst/>
          </a:prstGeom>
          <a:noFill/>
          <a:ln w="9525">
            <a:noFill/>
            <a:miter lim="800000"/>
            <a:headEnd/>
            <a:tailEnd/>
          </a:ln>
        </p:spPr>
      </p:pic>
      <p:sp>
        <p:nvSpPr>
          <p:cNvPr id="3" name="矩形 2"/>
          <p:cNvSpPr>
            <a:spLocks noChangeArrowheads="1"/>
          </p:cNvSpPr>
          <p:nvPr/>
        </p:nvSpPr>
        <p:spPr bwMode="auto">
          <a:xfrm>
            <a:off x="3925888" y="5018088"/>
            <a:ext cx="2522537" cy="246062"/>
          </a:xfrm>
          <a:prstGeom prst="rect">
            <a:avLst/>
          </a:prstGeom>
          <a:noFill/>
          <a:ln w="9525">
            <a:noFill/>
            <a:miter lim="800000"/>
            <a:headEnd/>
            <a:tailEnd/>
          </a:ln>
        </p:spPr>
        <p:txBody>
          <a:bodyPr wrap="none">
            <a:spAutoFit/>
          </a:bodyPr>
          <a:lstStyle/>
          <a:p>
            <a:r>
              <a:rPr kumimoji="0" lang="en-US" altLang="zh-TW" sz="1000"/>
              <a:t>Flammulina velutipes by Gorastos Papatsanis</a:t>
            </a:r>
            <a:endParaRPr kumimoji="0" lang="zh-TW" altLang="en-US" sz="1000"/>
          </a:p>
        </p:txBody>
      </p:sp>
      <p:sp>
        <p:nvSpPr>
          <p:cNvPr id="2" name="投影片編號版面配置區 1"/>
          <p:cNvSpPr>
            <a:spLocks noGrp="1"/>
          </p:cNvSpPr>
          <p:nvPr>
            <p:ph type="sldNum" sz="quarter" idx="12"/>
          </p:nvPr>
        </p:nvSpPr>
        <p:spPr/>
        <p:txBody>
          <a:bodyPr/>
          <a:lstStyle/>
          <a:p>
            <a:fld id="{BC86DC4C-08F5-48A9-915E-C73EB1591DF6}" type="slidenum">
              <a:rPr lang="zh-TW" altLang="en-US"/>
              <a:pPr/>
              <a:t>11</a:t>
            </a:fld>
            <a:endParaRPr lang="en-US" altLang="zh-TW"/>
          </a:p>
        </p:txBody>
      </p:sp>
    </p:spTree>
  </p:cSld>
  <p:clrMapOvr>
    <a:masterClrMapping/>
  </p:clrMapOvr>
  <p:transition spd="slow" advTm="4000">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Fantastic Fungi: The Startling Visual Diversity of Mushrooms Photographed by Steve Axford science nature mushrooms Australia "/>
          <p:cNvPicPr>
            <a:picLocks noChangeAspect="1" noChangeArrowheads="1"/>
          </p:cNvPicPr>
          <p:nvPr/>
        </p:nvPicPr>
        <p:blipFill>
          <a:blip r:embed="rId2"/>
          <a:srcRect/>
          <a:stretch>
            <a:fillRect/>
          </a:stretch>
        </p:blipFill>
        <p:spPr bwMode="auto">
          <a:xfrm>
            <a:off x="31750" y="-22225"/>
            <a:ext cx="9059863" cy="5737225"/>
          </a:xfrm>
          <a:prstGeom prst="rect">
            <a:avLst/>
          </a:prstGeom>
          <a:noFill/>
          <a:ln w="9525">
            <a:noFill/>
            <a:miter lim="800000"/>
            <a:headEnd/>
            <a:tailEnd/>
          </a:ln>
        </p:spPr>
      </p:pic>
      <p:sp>
        <p:nvSpPr>
          <p:cNvPr id="2" name="矩形 1"/>
          <p:cNvSpPr>
            <a:spLocks noChangeArrowheads="1"/>
          </p:cNvSpPr>
          <p:nvPr/>
        </p:nvSpPr>
        <p:spPr bwMode="auto">
          <a:xfrm>
            <a:off x="5003800" y="4237038"/>
            <a:ext cx="1411288" cy="246062"/>
          </a:xfrm>
          <a:prstGeom prst="rect">
            <a:avLst/>
          </a:prstGeom>
          <a:noFill/>
          <a:ln w="9525">
            <a:noFill/>
            <a:miter lim="800000"/>
            <a:headEnd/>
            <a:tailEnd/>
          </a:ln>
        </p:spPr>
        <p:txBody>
          <a:bodyPr wrap="none">
            <a:spAutoFit/>
          </a:bodyPr>
          <a:lstStyle/>
          <a:p>
            <a:r>
              <a:rPr kumimoji="0" lang="en-US" altLang="zh-TW" sz="1000"/>
              <a:t>Mauve splitting waxcap</a:t>
            </a:r>
            <a:endParaRPr kumimoji="0" lang="zh-TW" altLang="en-US" sz="1000"/>
          </a:p>
        </p:txBody>
      </p:sp>
      <p:sp>
        <p:nvSpPr>
          <p:cNvPr id="4" name="投影片編號版面配置區 3"/>
          <p:cNvSpPr>
            <a:spLocks noGrp="1"/>
          </p:cNvSpPr>
          <p:nvPr>
            <p:ph type="sldNum" sz="quarter" idx="12"/>
          </p:nvPr>
        </p:nvSpPr>
        <p:spPr/>
        <p:txBody>
          <a:bodyPr/>
          <a:lstStyle/>
          <a:p>
            <a:fld id="{B7F0B1A5-8E44-451F-BF0F-1B92489D26C3}" type="slidenum">
              <a:rPr lang="zh-TW" altLang="en-US"/>
              <a:pPr/>
              <a:t>12</a:t>
            </a:fld>
            <a:endParaRPr lang="en-US" altLang="zh-TW"/>
          </a:p>
        </p:txBody>
      </p:sp>
    </p:spTree>
  </p:cSld>
  <p:clrMapOvr>
    <a:masterClrMapping/>
  </p:clrMapOvr>
  <p:transition spd="slow" advTm="4000">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Fantastic Fungi: The Startling Visual Diversity of Mushrooms Photographed by Steve Axford science nature mushrooms Australia "/>
          <p:cNvPicPr>
            <a:picLocks noChangeAspect="1" noChangeArrowheads="1"/>
          </p:cNvPicPr>
          <p:nvPr/>
        </p:nvPicPr>
        <p:blipFill>
          <a:blip r:embed="rId2"/>
          <a:srcRect/>
          <a:stretch>
            <a:fillRect/>
          </a:stretch>
        </p:blipFill>
        <p:spPr bwMode="auto">
          <a:xfrm>
            <a:off x="773113" y="3175"/>
            <a:ext cx="7615237" cy="5711825"/>
          </a:xfrm>
          <a:prstGeom prst="rect">
            <a:avLst/>
          </a:prstGeom>
          <a:noFill/>
          <a:ln w="9525">
            <a:noFill/>
            <a:miter lim="800000"/>
            <a:headEnd/>
            <a:tailEnd/>
          </a:ln>
        </p:spPr>
      </p:pic>
      <p:sp>
        <p:nvSpPr>
          <p:cNvPr id="2" name="矩形 1"/>
          <p:cNvSpPr>
            <a:spLocks noChangeArrowheads="1"/>
          </p:cNvSpPr>
          <p:nvPr/>
        </p:nvSpPr>
        <p:spPr bwMode="auto">
          <a:xfrm>
            <a:off x="1042988" y="4945063"/>
            <a:ext cx="1658937" cy="247650"/>
          </a:xfrm>
          <a:prstGeom prst="rect">
            <a:avLst/>
          </a:prstGeom>
          <a:noFill/>
          <a:ln w="9525">
            <a:noFill/>
            <a:miter lim="800000"/>
            <a:headEnd/>
            <a:tailEnd/>
          </a:ln>
        </p:spPr>
        <p:txBody>
          <a:bodyPr wrap="none">
            <a:spAutoFit/>
          </a:bodyPr>
          <a:lstStyle/>
          <a:p>
            <a:r>
              <a:rPr kumimoji="0" lang="en-US" altLang="zh-TW" sz="1000"/>
              <a:t>Marasmius haematocephala</a:t>
            </a:r>
            <a:endParaRPr kumimoji="0" lang="zh-TW" altLang="en-US" sz="1000"/>
          </a:p>
        </p:txBody>
      </p:sp>
      <p:sp>
        <p:nvSpPr>
          <p:cNvPr id="4" name="投影片編號版面配置區 3"/>
          <p:cNvSpPr>
            <a:spLocks noGrp="1"/>
          </p:cNvSpPr>
          <p:nvPr>
            <p:ph type="sldNum" sz="quarter" idx="12"/>
          </p:nvPr>
        </p:nvSpPr>
        <p:spPr/>
        <p:txBody>
          <a:bodyPr/>
          <a:lstStyle/>
          <a:p>
            <a:fld id="{E52381A9-82B2-40D1-8720-850C8DF40B2B}" type="slidenum">
              <a:rPr lang="zh-TW" altLang="en-US"/>
              <a:pPr/>
              <a:t>13</a:t>
            </a:fld>
            <a:endParaRPr lang="en-US" altLang="zh-TW"/>
          </a:p>
        </p:txBody>
      </p:sp>
    </p:spTree>
  </p:cSld>
  <p:clrMapOvr>
    <a:masterClrMapping/>
  </p:clrMapOvr>
  <p:transition spd="slow" advTm="4000">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p:cNvPicPr>
            <a:picLocks noChangeAspect="1" noChangeArrowheads="1"/>
          </p:cNvPicPr>
          <p:nvPr/>
        </p:nvPicPr>
        <p:blipFill>
          <a:blip r:embed="rId2"/>
          <a:srcRect/>
          <a:stretch>
            <a:fillRect/>
          </a:stretch>
        </p:blipFill>
        <p:spPr bwMode="auto">
          <a:xfrm>
            <a:off x="214313" y="0"/>
            <a:ext cx="8813800" cy="5715000"/>
          </a:xfrm>
          <a:prstGeom prst="rect">
            <a:avLst/>
          </a:prstGeom>
          <a:noFill/>
          <a:ln w="9525">
            <a:noFill/>
            <a:miter lim="800000"/>
            <a:headEnd/>
            <a:tailEnd/>
          </a:ln>
          <a:effectLst/>
        </p:spPr>
      </p:pic>
      <p:sp>
        <p:nvSpPr>
          <p:cNvPr id="3" name="投影片編號版面配置區 2"/>
          <p:cNvSpPr>
            <a:spLocks noGrp="1"/>
          </p:cNvSpPr>
          <p:nvPr>
            <p:ph type="sldNum" sz="quarter" idx="12"/>
          </p:nvPr>
        </p:nvSpPr>
        <p:spPr/>
        <p:txBody>
          <a:bodyPr/>
          <a:lstStyle/>
          <a:p>
            <a:fld id="{EDAEA7E5-721A-43F8-9A69-8382A432E856}" type="slidenum">
              <a:rPr lang="zh-TW" altLang="en-US"/>
              <a:pPr/>
              <a:t>14</a:t>
            </a:fld>
            <a:endParaRPr lang="en-US" altLang="zh-TW"/>
          </a:p>
        </p:txBody>
      </p:sp>
    </p:spTree>
  </p:cSld>
  <p:clrMapOvr>
    <a:masterClrMapping/>
  </p:clrMapOvr>
  <p:transition spd="slow" advTm="4000">
    <p:circl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圖片 1" descr="002"/>
          <p:cNvPicPr>
            <a:picLocks noGrp="1" noChangeAspect="1"/>
          </p:cNvPicPr>
          <p:nvPr isPhoto="1"/>
        </p:nvPicPr>
        <p:blipFill>
          <a:blip r:embed="rId2"/>
          <a:srcRect/>
          <a:stretch>
            <a:fillRect/>
          </a:stretch>
        </p:blipFill>
        <p:spPr bwMode="auto">
          <a:xfrm>
            <a:off x="671513" y="0"/>
            <a:ext cx="7732712" cy="5715000"/>
          </a:xfrm>
          <a:prstGeom prst="rect">
            <a:avLst/>
          </a:prstGeom>
          <a:noFill/>
          <a:ln w="9525">
            <a:noFill/>
            <a:miter lim="800000"/>
            <a:headEnd/>
            <a:tailEnd/>
          </a:ln>
        </p:spPr>
      </p:pic>
      <p:sp>
        <p:nvSpPr>
          <p:cNvPr id="3" name="矩形 2"/>
          <p:cNvSpPr>
            <a:spLocks noChangeArrowheads="1"/>
          </p:cNvSpPr>
          <p:nvPr/>
        </p:nvSpPr>
        <p:spPr bwMode="auto">
          <a:xfrm>
            <a:off x="3851275" y="4729163"/>
            <a:ext cx="1689100" cy="246062"/>
          </a:xfrm>
          <a:prstGeom prst="rect">
            <a:avLst/>
          </a:prstGeom>
          <a:noFill/>
          <a:ln w="9525">
            <a:noFill/>
            <a:miter lim="800000"/>
            <a:headEnd/>
            <a:tailEnd/>
          </a:ln>
        </p:spPr>
        <p:txBody>
          <a:bodyPr wrap="none">
            <a:spAutoFit/>
          </a:bodyPr>
          <a:lstStyle/>
          <a:p>
            <a:r>
              <a:rPr kumimoji="0" lang="en-US" altLang="zh-TW" sz="1000"/>
              <a:t>Hygrocybe stevensoniae, NZ.</a:t>
            </a:r>
            <a:endParaRPr kumimoji="0" lang="zh-TW" altLang="en-US" sz="1000"/>
          </a:p>
        </p:txBody>
      </p:sp>
      <p:sp>
        <p:nvSpPr>
          <p:cNvPr id="2" name="投影片編號版面配置區 1"/>
          <p:cNvSpPr>
            <a:spLocks noGrp="1"/>
          </p:cNvSpPr>
          <p:nvPr>
            <p:ph type="sldNum" sz="quarter" idx="12"/>
          </p:nvPr>
        </p:nvSpPr>
        <p:spPr/>
        <p:txBody>
          <a:bodyPr/>
          <a:lstStyle/>
          <a:p>
            <a:fld id="{6D4C59DF-0EBD-4C94-A8A2-D970B2C0D91A}" type="slidenum">
              <a:rPr lang="zh-TW" altLang="en-US"/>
              <a:pPr/>
              <a:t>15</a:t>
            </a:fld>
            <a:endParaRPr lang="en-US" altLang="zh-TW"/>
          </a:p>
        </p:txBody>
      </p:sp>
    </p:spTree>
  </p:cSld>
  <p:clrMapOvr>
    <a:masterClrMapping/>
  </p:clrMapOvr>
  <p:transition spd="slow" advTm="4000">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圖片 1" descr="003"/>
          <p:cNvPicPr>
            <a:picLocks noGrp="1" noChangeAspect="1"/>
          </p:cNvPicPr>
          <p:nvPr isPhoto="1"/>
        </p:nvPicPr>
        <p:blipFill>
          <a:blip r:embed="rId2"/>
          <a:srcRect/>
          <a:stretch>
            <a:fillRect/>
          </a:stretch>
        </p:blipFill>
        <p:spPr bwMode="auto">
          <a:xfrm>
            <a:off x="684213" y="0"/>
            <a:ext cx="7620000" cy="5715000"/>
          </a:xfrm>
          <a:prstGeom prst="rect">
            <a:avLst/>
          </a:prstGeom>
          <a:noFill/>
          <a:ln w="9525">
            <a:noFill/>
            <a:miter lim="800000"/>
            <a:headEnd/>
            <a:tailEnd/>
          </a:ln>
        </p:spPr>
      </p:pic>
      <p:sp>
        <p:nvSpPr>
          <p:cNvPr id="3" name="矩形 2"/>
          <p:cNvSpPr>
            <a:spLocks noChangeArrowheads="1"/>
          </p:cNvSpPr>
          <p:nvPr/>
        </p:nvSpPr>
        <p:spPr bwMode="auto">
          <a:xfrm>
            <a:off x="4586288" y="4597400"/>
            <a:ext cx="1000125" cy="246063"/>
          </a:xfrm>
          <a:prstGeom prst="rect">
            <a:avLst/>
          </a:prstGeom>
          <a:noFill/>
          <a:ln w="9525">
            <a:noFill/>
            <a:miter lim="800000"/>
            <a:headEnd/>
            <a:tailEnd/>
          </a:ln>
        </p:spPr>
        <p:txBody>
          <a:bodyPr wrap="none">
            <a:spAutoFit/>
          </a:bodyPr>
          <a:lstStyle/>
          <a:p>
            <a:r>
              <a:rPr kumimoji="0" lang="en-US" altLang="zh-TW" sz="1000"/>
              <a:t>Mycena adonis.</a:t>
            </a:r>
            <a:endParaRPr kumimoji="0" lang="zh-TW" altLang="en-US" sz="1000"/>
          </a:p>
        </p:txBody>
      </p:sp>
      <p:sp>
        <p:nvSpPr>
          <p:cNvPr id="2" name="投影片編號版面配置區 1"/>
          <p:cNvSpPr>
            <a:spLocks noGrp="1"/>
          </p:cNvSpPr>
          <p:nvPr>
            <p:ph type="sldNum" sz="quarter" idx="12"/>
          </p:nvPr>
        </p:nvSpPr>
        <p:spPr/>
        <p:txBody>
          <a:bodyPr/>
          <a:lstStyle/>
          <a:p>
            <a:fld id="{25497C06-78E1-4804-A399-E148E7F8E17C}" type="slidenum">
              <a:rPr lang="zh-TW" altLang="en-US"/>
              <a:pPr/>
              <a:t>16</a:t>
            </a:fld>
            <a:endParaRPr lang="en-US" altLang="zh-TW"/>
          </a:p>
        </p:txBody>
      </p:sp>
    </p:spTree>
  </p:cSld>
  <p:clrMapOvr>
    <a:masterClrMapping/>
  </p:clrMapOvr>
  <p:transition spd="slow" advTm="4000">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圖片 1" descr="004"/>
          <p:cNvPicPr>
            <a:picLocks noGrp="1" noChangeAspect="1"/>
          </p:cNvPicPr>
          <p:nvPr isPhoto="1"/>
        </p:nvPicPr>
        <p:blipFill>
          <a:blip r:embed="rId2"/>
          <a:srcRect/>
          <a:stretch>
            <a:fillRect/>
          </a:stretch>
        </p:blipFill>
        <p:spPr bwMode="auto">
          <a:xfrm>
            <a:off x="809625" y="0"/>
            <a:ext cx="7620000" cy="5715000"/>
          </a:xfrm>
          <a:prstGeom prst="rect">
            <a:avLst/>
          </a:prstGeom>
          <a:noFill/>
          <a:ln w="9525">
            <a:noFill/>
            <a:miter lim="800000"/>
            <a:headEnd/>
            <a:tailEnd/>
          </a:ln>
        </p:spPr>
      </p:pic>
      <p:sp>
        <p:nvSpPr>
          <p:cNvPr id="3" name="矩形 2"/>
          <p:cNvSpPr>
            <a:spLocks noChangeArrowheads="1"/>
          </p:cNvSpPr>
          <p:nvPr/>
        </p:nvSpPr>
        <p:spPr bwMode="auto">
          <a:xfrm>
            <a:off x="6084888" y="3937000"/>
            <a:ext cx="1892300" cy="246063"/>
          </a:xfrm>
          <a:prstGeom prst="rect">
            <a:avLst/>
          </a:prstGeom>
          <a:noFill/>
          <a:ln w="9525">
            <a:noFill/>
            <a:miter lim="800000"/>
            <a:headEnd/>
            <a:tailEnd/>
          </a:ln>
        </p:spPr>
        <p:txBody>
          <a:bodyPr wrap="none">
            <a:spAutoFit/>
          </a:bodyPr>
          <a:lstStyle/>
          <a:p>
            <a:r>
              <a:rPr kumimoji="0" lang="en-US" altLang="zh-TW" sz="1000"/>
              <a:t>Leratiomyces sp. Booyong, NSW.</a:t>
            </a:r>
            <a:endParaRPr kumimoji="0" lang="zh-TW" altLang="en-US" sz="1000"/>
          </a:p>
        </p:txBody>
      </p:sp>
      <p:sp>
        <p:nvSpPr>
          <p:cNvPr id="2" name="投影片編號版面配置區 1"/>
          <p:cNvSpPr>
            <a:spLocks noGrp="1"/>
          </p:cNvSpPr>
          <p:nvPr>
            <p:ph type="sldNum" sz="quarter" idx="12"/>
          </p:nvPr>
        </p:nvSpPr>
        <p:spPr/>
        <p:txBody>
          <a:bodyPr/>
          <a:lstStyle/>
          <a:p>
            <a:fld id="{28E2D323-3584-41F4-9809-56104D5E689F}" type="slidenum">
              <a:rPr lang="zh-TW" altLang="en-US"/>
              <a:pPr/>
              <a:t>17</a:t>
            </a:fld>
            <a:endParaRPr lang="en-US" altLang="zh-TW"/>
          </a:p>
        </p:txBody>
      </p:sp>
    </p:spTree>
  </p:cSld>
  <p:clrMapOvr>
    <a:masterClrMapping/>
  </p:clrMapOvr>
  <p:transition spd="slow" advTm="4000">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圖片 1" descr="005"/>
          <p:cNvPicPr>
            <a:picLocks noGrp="1" noChangeAspect="1"/>
          </p:cNvPicPr>
          <p:nvPr isPhoto="1"/>
        </p:nvPicPr>
        <p:blipFill>
          <a:blip r:embed="rId2"/>
          <a:srcRect/>
          <a:stretch>
            <a:fillRect/>
          </a:stretch>
        </p:blipFill>
        <p:spPr bwMode="auto">
          <a:xfrm>
            <a:off x="768350" y="0"/>
            <a:ext cx="7620000" cy="5715000"/>
          </a:xfrm>
          <a:prstGeom prst="rect">
            <a:avLst/>
          </a:prstGeom>
          <a:noFill/>
          <a:ln w="9525">
            <a:noFill/>
            <a:miter lim="800000"/>
            <a:headEnd/>
            <a:tailEnd/>
          </a:ln>
        </p:spPr>
      </p:pic>
      <p:sp>
        <p:nvSpPr>
          <p:cNvPr id="3" name="矩形 2"/>
          <p:cNvSpPr>
            <a:spLocks noChangeArrowheads="1"/>
          </p:cNvSpPr>
          <p:nvPr/>
        </p:nvSpPr>
        <p:spPr bwMode="auto">
          <a:xfrm>
            <a:off x="1403350" y="4657725"/>
            <a:ext cx="973138" cy="246063"/>
          </a:xfrm>
          <a:prstGeom prst="rect">
            <a:avLst/>
          </a:prstGeom>
          <a:noFill/>
          <a:ln w="9525">
            <a:noFill/>
            <a:miter lim="800000"/>
            <a:headEnd/>
            <a:tailEnd/>
          </a:ln>
        </p:spPr>
        <p:txBody>
          <a:bodyPr wrap="none">
            <a:spAutoFit/>
          </a:bodyPr>
          <a:lstStyle/>
          <a:p>
            <a:r>
              <a:rPr kumimoji="0" lang="en-US" altLang="zh-TW" sz="1000"/>
              <a:t>Campanella sp.</a:t>
            </a:r>
            <a:endParaRPr kumimoji="0" lang="zh-TW" altLang="en-US" sz="1000"/>
          </a:p>
        </p:txBody>
      </p:sp>
      <p:sp>
        <p:nvSpPr>
          <p:cNvPr id="2" name="投影片編號版面配置區 1"/>
          <p:cNvSpPr>
            <a:spLocks noGrp="1"/>
          </p:cNvSpPr>
          <p:nvPr>
            <p:ph type="sldNum" sz="quarter" idx="12"/>
          </p:nvPr>
        </p:nvSpPr>
        <p:spPr/>
        <p:txBody>
          <a:bodyPr/>
          <a:lstStyle/>
          <a:p>
            <a:fld id="{01932A71-BF01-4037-9EF2-800AA597611E}" type="slidenum">
              <a:rPr lang="zh-TW" altLang="en-US"/>
              <a:pPr/>
              <a:t>18</a:t>
            </a:fld>
            <a:endParaRPr lang="en-US" altLang="zh-TW"/>
          </a:p>
        </p:txBody>
      </p:sp>
    </p:spTree>
  </p:cSld>
  <p:clrMapOvr>
    <a:masterClrMapping/>
  </p:clrMapOvr>
  <p:transition spd="slow" advTm="4000">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圖片 1" descr="006"/>
          <p:cNvPicPr>
            <a:picLocks noGrp="1" noChangeAspect="1"/>
          </p:cNvPicPr>
          <p:nvPr isPhoto="1"/>
        </p:nvPicPr>
        <p:blipFill>
          <a:blip r:embed="rId2"/>
          <a:srcRect/>
          <a:stretch>
            <a:fillRect/>
          </a:stretch>
        </p:blipFill>
        <p:spPr bwMode="auto">
          <a:xfrm>
            <a:off x="0" y="-9525"/>
            <a:ext cx="9144000" cy="5715000"/>
          </a:xfrm>
          <a:prstGeom prst="rect">
            <a:avLst/>
          </a:prstGeom>
          <a:noFill/>
          <a:ln w="9525">
            <a:noFill/>
            <a:miter lim="800000"/>
            <a:headEnd/>
            <a:tailEnd/>
          </a:ln>
        </p:spPr>
      </p:pic>
      <p:sp>
        <p:nvSpPr>
          <p:cNvPr id="3" name="矩形 2"/>
          <p:cNvSpPr>
            <a:spLocks noChangeArrowheads="1"/>
          </p:cNvSpPr>
          <p:nvPr/>
        </p:nvSpPr>
        <p:spPr bwMode="auto">
          <a:xfrm>
            <a:off x="3711575" y="4237038"/>
            <a:ext cx="927100" cy="246062"/>
          </a:xfrm>
          <a:prstGeom prst="rect">
            <a:avLst/>
          </a:prstGeom>
          <a:noFill/>
          <a:ln w="9525">
            <a:noFill/>
            <a:miter lim="800000"/>
            <a:headEnd/>
            <a:tailEnd/>
          </a:ln>
        </p:spPr>
        <p:txBody>
          <a:bodyPr wrap="none">
            <a:spAutoFit/>
          </a:bodyPr>
          <a:lstStyle/>
          <a:p>
            <a:r>
              <a:rPr kumimoji="0" lang="en-US" altLang="zh-TW" sz="1000"/>
              <a:t>Red cup fungi.</a:t>
            </a:r>
            <a:endParaRPr kumimoji="0" lang="zh-TW" altLang="en-US" sz="1000"/>
          </a:p>
        </p:txBody>
      </p:sp>
      <p:sp>
        <p:nvSpPr>
          <p:cNvPr id="2" name="投影片編號版面配置區 1"/>
          <p:cNvSpPr>
            <a:spLocks noGrp="1"/>
          </p:cNvSpPr>
          <p:nvPr>
            <p:ph type="sldNum" sz="quarter" idx="12"/>
          </p:nvPr>
        </p:nvSpPr>
        <p:spPr/>
        <p:txBody>
          <a:bodyPr/>
          <a:lstStyle/>
          <a:p>
            <a:fld id="{3522DA42-9F07-4968-B7EF-6BE919621C16}" type="slidenum">
              <a:rPr lang="zh-TW" altLang="en-US"/>
              <a:pPr/>
              <a:t>19</a:t>
            </a:fld>
            <a:endParaRPr lang="en-US" altLang="zh-TW"/>
          </a:p>
        </p:txBody>
      </p:sp>
    </p:spTree>
  </p:cSld>
  <p:clrMapOvr>
    <a:masterClrMapping/>
  </p:clrMapOvr>
  <p:transition spd="slow" advTm="4000">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圖片 1" descr="007"/>
          <p:cNvPicPr>
            <a:picLocks noGrp="1" noChangeAspect="1"/>
          </p:cNvPicPr>
          <p:nvPr isPhoto="1"/>
        </p:nvPicPr>
        <p:blipFill>
          <a:blip r:embed="rId2"/>
          <a:srcRect/>
          <a:stretch>
            <a:fillRect/>
          </a:stretch>
        </p:blipFill>
        <p:spPr bwMode="auto">
          <a:xfrm>
            <a:off x="323850" y="14288"/>
            <a:ext cx="8550275" cy="5700712"/>
          </a:xfrm>
          <a:prstGeom prst="rect">
            <a:avLst/>
          </a:prstGeom>
          <a:noFill/>
          <a:ln w="9525">
            <a:noFill/>
            <a:miter lim="800000"/>
            <a:headEnd/>
            <a:tailEnd/>
          </a:ln>
        </p:spPr>
      </p:pic>
      <p:sp>
        <p:nvSpPr>
          <p:cNvPr id="3" name="矩形 2"/>
          <p:cNvSpPr>
            <a:spLocks noChangeArrowheads="1"/>
          </p:cNvSpPr>
          <p:nvPr/>
        </p:nvSpPr>
        <p:spPr bwMode="auto">
          <a:xfrm>
            <a:off x="1042988" y="5018088"/>
            <a:ext cx="2517775" cy="246062"/>
          </a:xfrm>
          <a:prstGeom prst="rect">
            <a:avLst/>
          </a:prstGeom>
          <a:noFill/>
          <a:ln w="9525">
            <a:noFill/>
            <a:miter lim="800000"/>
            <a:headEnd/>
            <a:tailEnd/>
          </a:ln>
        </p:spPr>
        <p:txBody>
          <a:bodyPr wrap="none">
            <a:spAutoFit/>
          </a:bodyPr>
          <a:lstStyle/>
          <a:p>
            <a:r>
              <a:rPr kumimoji="0" lang="en-US" altLang="zh-TW" sz="1000"/>
              <a:t>Hairy mycena. Closeup of tiny mycena fungi. </a:t>
            </a:r>
            <a:endParaRPr kumimoji="0" lang="zh-TW" altLang="en-US" sz="1000"/>
          </a:p>
        </p:txBody>
      </p:sp>
      <p:sp>
        <p:nvSpPr>
          <p:cNvPr id="2" name="投影片編號版面配置區 1"/>
          <p:cNvSpPr>
            <a:spLocks noGrp="1"/>
          </p:cNvSpPr>
          <p:nvPr>
            <p:ph type="sldNum" sz="quarter" idx="12"/>
          </p:nvPr>
        </p:nvSpPr>
        <p:spPr/>
        <p:txBody>
          <a:bodyPr/>
          <a:lstStyle/>
          <a:p>
            <a:fld id="{F13BCBFA-5229-441A-A2F5-EB27BFD8371F}" type="slidenum">
              <a:rPr lang="zh-TW" altLang="en-US"/>
              <a:pPr/>
              <a:t>20</a:t>
            </a:fld>
            <a:endParaRPr lang="en-US" altLang="zh-TW"/>
          </a:p>
        </p:txBody>
      </p:sp>
    </p:spTree>
  </p:cSld>
  <p:clrMapOvr>
    <a:masterClrMapping/>
  </p:clrMapOvr>
  <p:transition spd="slow" advTm="4000">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圖片 1" descr="009"/>
          <p:cNvPicPr>
            <a:picLocks noGrp="1" noChangeAspect="1"/>
          </p:cNvPicPr>
          <p:nvPr isPhoto="1"/>
        </p:nvPicPr>
        <p:blipFill>
          <a:blip r:embed="rId2"/>
          <a:srcRect/>
          <a:stretch>
            <a:fillRect/>
          </a:stretch>
        </p:blipFill>
        <p:spPr bwMode="auto">
          <a:xfrm>
            <a:off x="615950" y="0"/>
            <a:ext cx="7620000" cy="5715000"/>
          </a:xfrm>
          <a:prstGeom prst="rect">
            <a:avLst/>
          </a:prstGeom>
          <a:noFill/>
          <a:ln w="9525">
            <a:noFill/>
            <a:miter lim="800000"/>
            <a:headEnd/>
            <a:tailEnd/>
          </a:ln>
        </p:spPr>
      </p:pic>
      <p:sp>
        <p:nvSpPr>
          <p:cNvPr id="3" name="矩形 2"/>
          <p:cNvSpPr>
            <a:spLocks noChangeArrowheads="1"/>
          </p:cNvSpPr>
          <p:nvPr/>
        </p:nvSpPr>
        <p:spPr bwMode="auto">
          <a:xfrm>
            <a:off x="2555875" y="3505200"/>
            <a:ext cx="1716088" cy="246063"/>
          </a:xfrm>
          <a:prstGeom prst="rect">
            <a:avLst/>
          </a:prstGeom>
          <a:noFill/>
          <a:ln w="9525">
            <a:noFill/>
            <a:miter lim="800000"/>
            <a:headEnd/>
            <a:tailEnd/>
          </a:ln>
        </p:spPr>
        <p:txBody>
          <a:bodyPr wrap="none">
            <a:spAutoFit/>
          </a:bodyPr>
          <a:lstStyle/>
          <a:p>
            <a:r>
              <a:rPr kumimoji="0" lang="en-US" altLang="zh-TW" sz="1000"/>
              <a:t>Blue fungi (Leratiomyces sp.).</a:t>
            </a:r>
            <a:endParaRPr kumimoji="0" lang="zh-TW" altLang="en-US" sz="1000"/>
          </a:p>
        </p:txBody>
      </p:sp>
      <p:sp>
        <p:nvSpPr>
          <p:cNvPr id="2" name="投影片編號版面配置區 1"/>
          <p:cNvSpPr>
            <a:spLocks noGrp="1"/>
          </p:cNvSpPr>
          <p:nvPr>
            <p:ph type="sldNum" sz="quarter" idx="12"/>
          </p:nvPr>
        </p:nvSpPr>
        <p:spPr/>
        <p:txBody>
          <a:bodyPr/>
          <a:lstStyle/>
          <a:p>
            <a:fld id="{D0D98E99-5248-45A3-871D-E57EE8980769}" type="slidenum">
              <a:rPr lang="zh-TW" altLang="en-US"/>
              <a:pPr/>
              <a:t>21</a:t>
            </a:fld>
            <a:endParaRPr lang="en-US" altLang="zh-TW"/>
          </a:p>
        </p:txBody>
      </p:sp>
    </p:spTree>
  </p:cSld>
  <p:clrMapOvr>
    <a:masterClrMapping/>
  </p:clrMapOvr>
  <p:transition spd="slow" advTm="4000">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圖片 1" descr="010"/>
          <p:cNvPicPr>
            <a:picLocks noGrp="1" noChangeAspect="1"/>
          </p:cNvPicPr>
          <p:nvPr isPhoto="1"/>
        </p:nvPicPr>
        <p:blipFill>
          <a:blip r:embed="rId2"/>
          <a:srcRect/>
          <a:stretch>
            <a:fillRect/>
          </a:stretch>
        </p:blipFill>
        <p:spPr bwMode="auto">
          <a:xfrm>
            <a:off x="0" y="-3175"/>
            <a:ext cx="9144000" cy="5718175"/>
          </a:xfrm>
          <a:prstGeom prst="rect">
            <a:avLst/>
          </a:prstGeom>
          <a:noFill/>
          <a:ln w="9525">
            <a:noFill/>
            <a:miter lim="800000"/>
            <a:headEnd/>
            <a:tailEnd/>
          </a:ln>
        </p:spPr>
      </p:pic>
      <p:sp>
        <p:nvSpPr>
          <p:cNvPr id="3" name="矩形 2"/>
          <p:cNvSpPr>
            <a:spLocks noChangeArrowheads="1"/>
          </p:cNvSpPr>
          <p:nvPr/>
        </p:nvSpPr>
        <p:spPr bwMode="auto">
          <a:xfrm>
            <a:off x="6227763" y="4225925"/>
            <a:ext cx="1192212" cy="246063"/>
          </a:xfrm>
          <a:prstGeom prst="rect">
            <a:avLst/>
          </a:prstGeom>
          <a:noFill/>
          <a:ln w="9525">
            <a:noFill/>
            <a:miter lim="800000"/>
            <a:headEnd/>
            <a:tailEnd/>
          </a:ln>
        </p:spPr>
        <p:txBody>
          <a:bodyPr wrap="none">
            <a:spAutoFit/>
          </a:bodyPr>
          <a:lstStyle/>
          <a:p>
            <a:r>
              <a:rPr kumimoji="0" lang="en-US" altLang="zh-TW" sz="1000"/>
              <a:t>Mycena interrupta.</a:t>
            </a:r>
            <a:endParaRPr kumimoji="0" lang="zh-TW" altLang="en-US" sz="1000"/>
          </a:p>
        </p:txBody>
      </p:sp>
      <p:sp>
        <p:nvSpPr>
          <p:cNvPr id="2" name="投影片編號版面配置區 1"/>
          <p:cNvSpPr>
            <a:spLocks noGrp="1"/>
          </p:cNvSpPr>
          <p:nvPr>
            <p:ph type="sldNum" sz="quarter" idx="12"/>
          </p:nvPr>
        </p:nvSpPr>
        <p:spPr/>
        <p:txBody>
          <a:bodyPr/>
          <a:lstStyle/>
          <a:p>
            <a:fld id="{BCB39DFB-6528-4179-BAD4-3B870F14AE76}" type="slidenum">
              <a:rPr lang="zh-TW" altLang="en-US"/>
              <a:pPr/>
              <a:t>22</a:t>
            </a:fld>
            <a:endParaRPr lang="en-US" altLang="zh-TW"/>
          </a:p>
        </p:txBody>
      </p:sp>
    </p:spTree>
  </p:cSld>
  <p:clrMapOvr>
    <a:masterClrMapping/>
  </p:clrMapOvr>
  <p:transition spd="slow" advTm="4000">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圖片 1" descr="011"/>
          <p:cNvPicPr>
            <a:picLocks noGrp="1" noChangeAspect="1"/>
          </p:cNvPicPr>
          <p:nvPr isPhoto="1"/>
        </p:nvPicPr>
        <p:blipFill>
          <a:blip r:embed="rId2"/>
          <a:srcRect/>
          <a:stretch>
            <a:fillRect/>
          </a:stretch>
        </p:blipFill>
        <p:spPr bwMode="auto">
          <a:xfrm>
            <a:off x="539750" y="0"/>
            <a:ext cx="8039100" cy="5715000"/>
          </a:xfrm>
          <a:prstGeom prst="rect">
            <a:avLst/>
          </a:prstGeom>
          <a:noFill/>
          <a:ln w="9525">
            <a:noFill/>
            <a:miter lim="800000"/>
            <a:headEnd/>
            <a:tailEnd/>
          </a:ln>
        </p:spPr>
      </p:pic>
      <p:sp>
        <p:nvSpPr>
          <p:cNvPr id="3" name="矩形 2"/>
          <p:cNvSpPr>
            <a:spLocks noChangeArrowheads="1"/>
          </p:cNvSpPr>
          <p:nvPr/>
        </p:nvSpPr>
        <p:spPr bwMode="auto">
          <a:xfrm>
            <a:off x="1042988" y="4411663"/>
            <a:ext cx="2265362" cy="246062"/>
          </a:xfrm>
          <a:prstGeom prst="rect">
            <a:avLst/>
          </a:prstGeom>
          <a:noFill/>
          <a:ln w="9525">
            <a:noFill/>
            <a:miter lim="800000"/>
            <a:headEnd/>
            <a:tailEnd/>
          </a:ln>
        </p:spPr>
        <p:txBody>
          <a:bodyPr wrap="none">
            <a:spAutoFit/>
          </a:bodyPr>
          <a:lstStyle/>
          <a:p>
            <a:r>
              <a:rPr kumimoji="0" lang="en-US" altLang="zh-TW" sz="1000"/>
              <a:t>Marasmius haematocephalus, Booyong.</a:t>
            </a:r>
            <a:endParaRPr kumimoji="0" lang="zh-TW" altLang="en-US" sz="1000"/>
          </a:p>
        </p:txBody>
      </p:sp>
      <p:sp>
        <p:nvSpPr>
          <p:cNvPr id="2" name="投影片編號版面配置區 1"/>
          <p:cNvSpPr>
            <a:spLocks noGrp="1"/>
          </p:cNvSpPr>
          <p:nvPr>
            <p:ph type="sldNum" sz="quarter" idx="12"/>
          </p:nvPr>
        </p:nvSpPr>
        <p:spPr/>
        <p:txBody>
          <a:bodyPr/>
          <a:lstStyle/>
          <a:p>
            <a:fld id="{507C75C3-B7F8-448E-A2D1-875FABD3C8C7}" type="slidenum">
              <a:rPr lang="zh-TW" altLang="en-US"/>
              <a:pPr/>
              <a:t>23</a:t>
            </a:fld>
            <a:endParaRPr lang="en-US" altLang="zh-TW"/>
          </a:p>
        </p:txBody>
      </p:sp>
    </p:spTree>
  </p:cSld>
  <p:clrMapOvr>
    <a:masterClrMapping/>
  </p:clrMapOvr>
  <p:transition spd="slow" advTm="4000">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圖片 1" descr="012"/>
          <p:cNvPicPr>
            <a:picLocks noGrp="1" noChangeAspect="1"/>
          </p:cNvPicPr>
          <p:nvPr isPhoto="1"/>
        </p:nvPicPr>
        <p:blipFill>
          <a:blip r:embed="rId2"/>
          <a:srcRect/>
          <a:stretch>
            <a:fillRect/>
          </a:stretch>
        </p:blipFill>
        <p:spPr bwMode="auto">
          <a:xfrm>
            <a:off x="755650" y="0"/>
            <a:ext cx="7620000" cy="5715000"/>
          </a:xfrm>
          <a:prstGeom prst="rect">
            <a:avLst/>
          </a:prstGeom>
          <a:noFill/>
          <a:ln w="9525">
            <a:noFill/>
            <a:miter lim="800000"/>
            <a:headEnd/>
            <a:tailEnd/>
          </a:ln>
        </p:spPr>
      </p:pic>
      <p:sp>
        <p:nvSpPr>
          <p:cNvPr id="3" name="矩形 2"/>
          <p:cNvSpPr>
            <a:spLocks noChangeArrowheads="1"/>
          </p:cNvSpPr>
          <p:nvPr/>
        </p:nvSpPr>
        <p:spPr bwMode="auto">
          <a:xfrm>
            <a:off x="1047750" y="2489200"/>
            <a:ext cx="3517900" cy="246063"/>
          </a:xfrm>
          <a:prstGeom prst="rect">
            <a:avLst/>
          </a:prstGeom>
          <a:noFill/>
          <a:ln w="9525">
            <a:noFill/>
            <a:miter lim="800000"/>
            <a:headEnd/>
            <a:tailEnd/>
          </a:ln>
        </p:spPr>
        <p:txBody>
          <a:bodyPr>
            <a:spAutoFit/>
          </a:bodyPr>
          <a:lstStyle/>
          <a:p>
            <a:r>
              <a:rPr kumimoji="0" lang="en-US" altLang="zh-TW" sz="1000"/>
              <a:t>Mycena fungi on immature macadamia nut, near Booyong, NSW.</a:t>
            </a:r>
            <a:endParaRPr kumimoji="0" lang="zh-TW" altLang="en-US" sz="1000"/>
          </a:p>
        </p:txBody>
      </p:sp>
      <p:sp>
        <p:nvSpPr>
          <p:cNvPr id="2" name="投影片編號版面配置區 1"/>
          <p:cNvSpPr>
            <a:spLocks noGrp="1"/>
          </p:cNvSpPr>
          <p:nvPr>
            <p:ph type="sldNum" sz="quarter" idx="12"/>
          </p:nvPr>
        </p:nvSpPr>
        <p:spPr/>
        <p:txBody>
          <a:bodyPr/>
          <a:lstStyle/>
          <a:p>
            <a:fld id="{000157FB-6350-4203-BFF8-4F6051C241C6}" type="slidenum">
              <a:rPr lang="zh-TW" altLang="en-US"/>
              <a:pPr/>
              <a:t>24</a:t>
            </a:fld>
            <a:endParaRPr lang="en-US" altLang="zh-TW"/>
          </a:p>
        </p:txBody>
      </p:sp>
    </p:spTree>
  </p:cSld>
  <p:clrMapOvr>
    <a:masterClrMapping/>
  </p:clrMapOvr>
  <p:transition spd="slow" advTm="4000">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圖片 1" descr="013"/>
          <p:cNvPicPr>
            <a:picLocks noGrp="1" noChangeAspect="1"/>
          </p:cNvPicPr>
          <p:nvPr isPhoto="1"/>
        </p:nvPicPr>
        <p:blipFill>
          <a:blip r:embed="rId2"/>
          <a:srcRect/>
          <a:stretch>
            <a:fillRect/>
          </a:stretch>
        </p:blipFill>
        <p:spPr bwMode="auto">
          <a:xfrm>
            <a:off x="755650" y="4763"/>
            <a:ext cx="7613650" cy="5710237"/>
          </a:xfrm>
          <a:prstGeom prst="rect">
            <a:avLst/>
          </a:prstGeom>
          <a:noFill/>
          <a:ln w="9525">
            <a:noFill/>
            <a:miter lim="800000"/>
            <a:headEnd/>
            <a:tailEnd/>
          </a:ln>
        </p:spPr>
      </p:pic>
      <p:sp>
        <p:nvSpPr>
          <p:cNvPr id="3" name="矩形 2"/>
          <p:cNvSpPr>
            <a:spLocks noChangeArrowheads="1"/>
          </p:cNvSpPr>
          <p:nvPr/>
        </p:nvSpPr>
        <p:spPr bwMode="auto">
          <a:xfrm>
            <a:off x="3833813" y="3649663"/>
            <a:ext cx="1457325" cy="246062"/>
          </a:xfrm>
          <a:prstGeom prst="rect">
            <a:avLst/>
          </a:prstGeom>
          <a:noFill/>
          <a:ln w="9525">
            <a:noFill/>
            <a:miter lim="800000"/>
            <a:headEnd/>
            <a:tailEnd/>
          </a:ln>
        </p:spPr>
        <p:txBody>
          <a:bodyPr wrap="none">
            <a:spAutoFit/>
          </a:bodyPr>
          <a:lstStyle/>
          <a:p>
            <a:r>
              <a:rPr kumimoji="0" lang="en-US" altLang="zh-TW" sz="1000"/>
              <a:t>Hygrocybe graminicolor.</a:t>
            </a:r>
            <a:endParaRPr kumimoji="0" lang="zh-TW" altLang="en-US" sz="1000"/>
          </a:p>
        </p:txBody>
      </p:sp>
      <p:sp>
        <p:nvSpPr>
          <p:cNvPr id="2" name="投影片編號版面配置區 1"/>
          <p:cNvSpPr>
            <a:spLocks noGrp="1"/>
          </p:cNvSpPr>
          <p:nvPr>
            <p:ph type="sldNum" sz="quarter" idx="12"/>
          </p:nvPr>
        </p:nvSpPr>
        <p:spPr/>
        <p:txBody>
          <a:bodyPr/>
          <a:lstStyle/>
          <a:p>
            <a:fld id="{E5293D28-3B3C-4926-BFE0-53088DE23323}" type="slidenum">
              <a:rPr lang="zh-TW" altLang="en-US"/>
              <a:pPr/>
              <a:t>25</a:t>
            </a:fld>
            <a:endParaRPr lang="en-US" altLang="zh-TW"/>
          </a:p>
        </p:txBody>
      </p:sp>
    </p:spTree>
  </p:cSld>
  <p:clrMapOvr>
    <a:masterClrMapping/>
  </p:clrMapOvr>
  <p:transition spd="slow" advTm="4000">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圖片 1" descr="014"/>
          <p:cNvPicPr>
            <a:picLocks noGrp="1" noChangeAspect="1"/>
          </p:cNvPicPr>
          <p:nvPr isPhoto="1"/>
        </p:nvPicPr>
        <p:blipFill>
          <a:blip r:embed="rId2"/>
          <a:srcRect/>
          <a:stretch>
            <a:fillRect/>
          </a:stretch>
        </p:blipFill>
        <p:spPr bwMode="auto">
          <a:xfrm>
            <a:off x="755650" y="-9525"/>
            <a:ext cx="7632700" cy="5724525"/>
          </a:xfrm>
          <a:prstGeom prst="rect">
            <a:avLst/>
          </a:prstGeom>
          <a:noFill/>
          <a:ln w="9525">
            <a:noFill/>
            <a:miter lim="800000"/>
            <a:headEnd/>
            <a:tailEnd/>
          </a:ln>
        </p:spPr>
      </p:pic>
      <p:sp>
        <p:nvSpPr>
          <p:cNvPr id="3" name="矩形 2"/>
          <p:cNvSpPr>
            <a:spLocks noChangeArrowheads="1"/>
          </p:cNvSpPr>
          <p:nvPr/>
        </p:nvSpPr>
        <p:spPr bwMode="auto">
          <a:xfrm>
            <a:off x="4859338" y="3997325"/>
            <a:ext cx="500062" cy="246063"/>
          </a:xfrm>
          <a:prstGeom prst="rect">
            <a:avLst/>
          </a:prstGeom>
          <a:noFill/>
          <a:ln w="9525">
            <a:noFill/>
            <a:miter lim="800000"/>
            <a:headEnd/>
            <a:tailEnd/>
          </a:ln>
        </p:spPr>
        <p:txBody>
          <a:bodyPr wrap="none">
            <a:spAutoFit/>
          </a:bodyPr>
          <a:lstStyle/>
          <a:p>
            <a:r>
              <a:rPr kumimoji="0" lang="en-US" altLang="zh-TW" sz="1000"/>
              <a:t>Fungi.</a:t>
            </a:r>
            <a:endParaRPr kumimoji="0" lang="zh-TW" altLang="en-US" sz="1000"/>
          </a:p>
        </p:txBody>
      </p:sp>
      <p:sp>
        <p:nvSpPr>
          <p:cNvPr id="2" name="投影片編號版面配置區 1"/>
          <p:cNvSpPr>
            <a:spLocks noGrp="1"/>
          </p:cNvSpPr>
          <p:nvPr>
            <p:ph type="sldNum" sz="quarter" idx="12"/>
          </p:nvPr>
        </p:nvSpPr>
        <p:spPr/>
        <p:txBody>
          <a:bodyPr/>
          <a:lstStyle/>
          <a:p>
            <a:fld id="{F37E0ECA-0C3A-440E-9A79-2745DA90F262}" type="slidenum">
              <a:rPr lang="zh-TW" altLang="en-US"/>
              <a:pPr/>
              <a:t>26</a:t>
            </a:fld>
            <a:endParaRPr lang="en-US" altLang="zh-TW"/>
          </a:p>
        </p:txBody>
      </p:sp>
    </p:spTree>
  </p:cSld>
  <p:clrMapOvr>
    <a:masterClrMapping/>
  </p:clrMapOvr>
  <p:transition spd="slow" advTm="4000">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圖片 1" descr="015"/>
          <p:cNvPicPr>
            <a:picLocks noGrp="1" noChangeAspect="1"/>
          </p:cNvPicPr>
          <p:nvPr isPhoto="1"/>
        </p:nvPicPr>
        <p:blipFill>
          <a:blip r:embed="rId2"/>
          <a:srcRect/>
          <a:stretch>
            <a:fillRect/>
          </a:stretch>
        </p:blipFill>
        <p:spPr bwMode="auto">
          <a:xfrm>
            <a:off x="755650" y="0"/>
            <a:ext cx="7620000" cy="5715000"/>
          </a:xfrm>
          <a:prstGeom prst="rect">
            <a:avLst/>
          </a:prstGeom>
          <a:noFill/>
          <a:ln w="9525">
            <a:noFill/>
            <a:miter lim="800000"/>
            <a:headEnd/>
            <a:tailEnd/>
          </a:ln>
        </p:spPr>
      </p:pic>
      <p:sp>
        <p:nvSpPr>
          <p:cNvPr id="3" name="矩形 2"/>
          <p:cNvSpPr>
            <a:spLocks noChangeArrowheads="1"/>
          </p:cNvSpPr>
          <p:nvPr/>
        </p:nvSpPr>
        <p:spPr bwMode="auto">
          <a:xfrm>
            <a:off x="4787900" y="2795588"/>
            <a:ext cx="1309688" cy="230187"/>
          </a:xfrm>
          <a:prstGeom prst="rect">
            <a:avLst/>
          </a:prstGeom>
          <a:noFill/>
          <a:ln w="9525">
            <a:noFill/>
            <a:miter lim="800000"/>
            <a:headEnd/>
            <a:tailEnd/>
          </a:ln>
        </p:spPr>
        <p:txBody>
          <a:bodyPr wrap="none">
            <a:spAutoFit/>
          </a:bodyPr>
          <a:lstStyle/>
          <a:p>
            <a:r>
              <a:rPr kumimoji="0" lang="en-US" altLang="zh-TW" sz="900"/>
              <a:t>Filoboletus manipularis.</a:t>
            </a:r>
            <a:endParaRPr kumimoji="0" lang="zh-TW" altLang="en-US" sz="900"/>
          </a:p>
        </p:txBody>
      </p:sp>
      <p:sp>
        <p:nvSpPr>
          <p:cNvPr id="2" name="投影片編號版面配置區 1"/>
          <p:cNvSpPr>
            <a:spLocks noGrp="1"/>
          </p:cNvSpPr>
          <p:nvPr>
            <p:ph type="sldNum" sz="quarter" idx="12"/>
          </p:nvPr>
        </p:nvSpPr>
        <p:spPr/>
        <p:txBody>
          <a:bodyPr/>
          <a:lstStyle/>
          <a:p>
            <a:fld id="{984FDB7B-B2A0-48F8-8C3D-5F8DF8F90652}" type="slidenum">
              <a:rPr lang="zh-TW" altLang="en-US"/>
              <a:pPr/>
              <a:t>27</a:t>
            </a:fld>
            <a:endParaRPr lang="en-US" altLang="zh-TW"/>
          </a:p>
        </p:txBody>
      </p:sp>
    </p:spTree>
  </p:cSld>
  <p:clrMapOvr>
    <a:masterClrMapping/>
  </p:clrMapOvr>
  <p:transition spd="slow" advTm="4000">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圖片 1" descr="016"/>
          <p:cNvPicPr>
            <a:picLocks noGrp="1" noChangeAspect="1"/>
          </p:cNvPicPr>
          <p:nvPr isPhoto="1"/>
        </p:nvPicPr>
        <p:blipFill>
          <a:blip r:embed="rId2"/>
          <a:srcRect/>
          <a:stretch>
            <a:fillRect/>
          </a:stretch>
        </p:blipFill>
        <p:spPr bwMode="auto">
          <a:xfrm>
            <a:off x="755650" y="0"/>
            <a:ext cx="7620000" cy="5715000"/>
          </a:xfrm>
          <a:prstGeom prst="rect">
            <a:avLst/>
          </a:prstGeom>
          <a:noFill/>
          <a:ln w="9525">
            <a:noFill/>
            <a:miter lim="800000"/>
            <a:headEnd/>
            <a:tailEnd/>
          </a:ln>
        </p:spPr>
      </p:pic>
      <p:sp>
        <p:nvSpPr>
          <p:cNvPr id="3" name="矩形 2"/>
          <p:cNvSpPr>
            <a:spLocks noChangeArrowheads="1"/>
          </p:cNvSpPr>
          <p:nvPr/>
        </p:nvSpPr>
        <p:spPr bwMode="auto">
          <a:xfrm>
            <a:off x="3059113" y="3876675"/>
            <a:ext cx="1709737" cy="247650"/>
          </a:xfrm>
          <a:prstGeom prst="rect">
            <a:avLst/>
          </a:prstGeom>
          <a:noFill/>
          <a:ln w="9525">
            <a:noFill/>
            <a:miter lim="800000"/>
            <a:headEnd/>
            <a:tailEnd/>
          </a:ln>
        </p:spPr>
        <p:txBody>
          <a:bodyPr>
            <a:spAutoFit/>
          </a:bodyPr>
          <a:lstStyle/>
          <a:p>
            <a:r>
              <a:rPr kumimoji="0" lang="en-US" altLang="zh-TW" sz="1000"/>
              <a:t>Marasmius c.f. meridionalis. </a:t>
            </a:r>
            <a:endParaRPr kumimoji="0" lang="zh-TW" altLang="en-US" sz="1000"/>
          </a:p>
        </p:txBody>
      </p:sp>
      <p:sp>
        <p:nvSpPr>
          <p:cNvPr id="2" name="投影片編號版面配置區 1"/>
          <p:cNvSpPr>
            <a:spLocks noGrp="1"/>
          </p:cNvSpPr>
          <p:nvPr>
            <p:ph type="sldNum" sz="quarter" idx="12"/>
          </p:nvPr>
        </p:nvSpPr>
        <p:spPr/>
        <p:txBody>
          <a:bodyPr/>
          <a:lstStyle/>
          <a:p>
            <a:fld id="{D1F8A52E-E52C-4B23-A59C-1679A64F35BE}" type="slidenum">
              <a:rPr lang="zh-TW" altLang="en-US"/>
              <a:pPr/>
              <a:t>28</a:t>
            </a:fld>
            <a:endParaRPr lang="en-US" altLang="zh-TW"/>
          </a:p>
        </p:txBody>
      </p:sp>
    </p:spTree>
  </p:cSld>
  <p:clrMapOvr>
    <a:masterClrMapping/>
  </p:clrMapOvr>
  <p:transition spd="slow" advTm="4000">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圖片 1" descr="017"/>
          <p:cNvPicPr>
            <a:picLocks noGrp="1" noChangeAspect="1"/>
          </p:cNvPicPr>
          <p:nvPr isPhoto="1"/>
        </p:nvPicPr>
        <p:blipFill>
          <a:blip r:embed="rId2"/>
          <a:srcRect/>
          <a:stretch>
            <a:fillRect/>
          </a:stretch>
        </p:blipFill>
        <p:spPr bwMode="auto">
          <a:xfrm>
            <a:off x="696913" y="0"/>
            <a:ext cx="7620000" cy="5715000"/>
          </a:xfrm>
          <a:prstGeom prst="rect">
            <a:avLst/>
          </a:prstGeom>
          <a:noFill/>
          <a:ln w="9525">
            <a:noFill/>
            <a:miter lim="800000"/>
            <a:headEnd/>
            <a:tailEnd/>
          </a:ln>
        </p:spPr>
      </p:pic>
      <p:sp>
        <p:nvSpPr>
          <p:cNvPr id="3" name="矩形 2"/>
          <p:cNvSpPr>
            <a:spLocks noChangeArrowheads="1"/>
          </p:cNvSpPr>
          <p:nvPr/>
        </p:nvSpPr>
        <p:spPr bwMode="auto">
          <a:xfrm>
            <a:off x="3419475" y="3794125"/>
            <a:ext cx="3221038" cy="246063"/>
          </a:xfrm>
          <a:prstGeom prst="rect">
            <a:avLst/>
          </a:prstGeom>
          <a:noFill/>
          <a:ln w="9525">
            <a:noFill/>
            <a:miter lim="800000"/>
            <a:headEnd/>
            <a:tailEnd/>
          </a:ln>
        </p:spPr>
        <p:txBody>
          <a:bodyPr>
            <a:spAutoFit/>
          </a:bodyPr>
          <a:lstStyle/>
          <a:p>
            <a:r>
              <a:rPr kumimoji="0" lang="en-US" altLang="zh-TW" sz="1000"/>
              <a:t>Cyathus novaezelandiae or Birds Nest Fungi, Tara Ridge.</a:t>
            </a:r>
            <a:endParaRPr kumimoji="0" lang="zh-TW" altLang="en-US" sz="1000"/>
          </a:p>
        </p:txBody>
      </p:sp>
      <p:sp>
        <p:nvSpPr>
          <p:cNvPr id="2" name="投影片編號版面配置區 1"/>
          <p:cNvSpPr>
            <a:spLocks noGrp="1"/>
          </p:cNvSpPr>
          <p:nvPr>
            <p:ph type="sldNum" sz="quarter" idx="12"/>
          </p:nvPr>
        </p:nvSpPr>
        <p:spPr/>
        <p:txBody>
          <a:bodyPr/>
          <a:lstStyle/>
          <a:p>
            <a:fld id="{ED8E41DB-E85A-4B4A-AE10-C6CC0BBAC369}" type="slidenum">
              <a:rPr lang="zh-TW" altLang="en-US"/>
              <a:pPr/>
              <a:t>29</a:t>
            </a:fld>
            <a:endParaRPr lang="en-US" altLang="zh-TW"/>
          </a:p>
        </p:txBody>
      </p:sp>
    </p:spTree>
  </p:cSld>
  <p:clrMapOvr>
    <a:masterClrMapping/>
  </p:clrMapOvr>
  <p:transition spd="slow" advTm="4000">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p:cNvPicPr>
            <a:picLocks noChangeAspect="1" noChangeArrowheads="1"/>
          </p:cNvPicPr>
          <p:nvPr/>
        </p:nvPicPr>
        <p:blipFill>
          <a:blip r:embed="rId2"/>
          <a:srcRect/>
          <a:stretch>
            <a:fillRect/>
          </a:stretch>
        </p:blipFill>
        <p:spPr bwMode="auto">
          <a:xfrm>
            <a:off x="250825" y="0"/>
            <a:ext cx="7620000" cy="5715000"/>
          </a:xfrm>
          <a:prstGeom prst="rect">
            <a:avLst/>
          </a:prstGeom>
          <a:noFill/>
          <a:ln w="9525">
            <a:noFill/>
            <a:miter lim="800000"/>
            <a:headEnd/>
            <a:tailEnd/>
          </a:ln>
          <a:effectLst/>
        </p:spPr>
      </p:pic>
      <p:sp>
        <p:nvSpPr>
          <p:cNvPr id="3" name="矩形 2"/>
          <p:cNvSpPr>
            <a:spLocks noChangeArrowheads="1"/>
          </p:cNvSpPr>
          <p:nvPr/>
        </p:nvSpPr>
        <p:spPr bwMode="auto">
          <a:xfrm>
            <a:off x="684213" y="3875088"/>
            <a:ext cx="1031875" cy="246062"/>
          </a:xfrm>
          <a:prstGeom prst="rect">
            <a:avLst/>
          </a:prstGeom>
          <a:noFill/>
          <a:ln w="9525">
            <a:noFill/>
            <a:miter lim="800000"/>
            <a:headEnd/>
            <a:tailEnd/>
          </a:ln>
        </p:spPr>
        <p:txBody>
          <a:bodyPr wrap="none">
            <a:spAutoFit/>
          </a:bodyPr>
          <a:lstStyle/>
          <a:p>
            <a:r>
              <a:rPr kumimoji="0" lang="en-US" altLang="zh-TW" sz="1000"/>
              <a:t>Red mushrooms</a:t>
            </a:r>
            <a:endParaRPr kumimoji="0" lang="zh-TW" altLang="en-US" sz="1000"/>
          </a:p>
        </p:txBody>
      </p:sp>
      <p:sp>
        <p:nvSpPr>
          <p:cNvPr id="2" name="投影片編號版面配置區 1"/>
          <p:cNvSpPr>
            <a:spLocks noGrp="1"/>
          </p:cNvSpPr>
          <p:nvPr>
            <p:ph type="sldNum" sz="quarter" idx="12"/>
          </p:nvPr>
        </p:nvSpPr>
        <p:spPr/>
        <p:txBody>
          <a:bodyPr/>
          <a:lstStyle/>
          <a:p>
            <a:fld id="{C2B9EF22-058C-481A-AE54-58B71FBCBC4B}" type="slidenum">
              <a:rPr lang="zh-TW" altLang="en-US"/>
              <a:pPr/>
              <a:t>30</a:t>
            </a:fld>
            <a:endParaRPr lang="en-US" altLang="zh-TW"/>
          </a:p>
        </p:txBody>
      </p:sp>
    </p:spTree>
  </p:cSld>
  <p:clrMapOvr>
    <a:masterClrMapping/>
  </p:clrMapOvr>
  <p:transition spd="slow" advTm="4000">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圖片 1" descr="Agor-0191"/>
          <p:cNvPicPr>
            <a:picLocks noGrp="1" noChangeAspect="1"/>
          </p:cNvPicPr>
          <p:nvPr isPhoto="1"/>
        </p:nvPicPr>
        <p:blipFill>
          <a:blip r:embed="rId2"/>
          <a:srcRect/>
          <a:stretch>
            <a:fillRect/>
          </a:stretch>
        </p:blipFill>
        <p:spPr bwMode="auto">
          <a:xfrm>
            <a:off x="4787900" y="0"/>
            <a:ext cx="3759200" cy="5715000"/>
          </a:xfrm>
          <a:prstGeom prst="rect">
            <a:avLst/>
          </a:prstGeom>
          <a:noFill/>
          <a:ln w="9525">
            <a:noFill/>
            <a:miter lim="800000"/>
            <a:headEnd/>
            <a:tailEnd/>
          </a:ln>
        </p:spPr>
      </p:pic>
      <p:sp>
        <p:nvSpPr>
          <p:cNvPr id="3" name="矩形 2"/>
          <p:cNvSpPr>
            <a:spLocks noChangeArrowheads="1"/>
          </p:cNvSpPr>
          <p:nvPr/>
        </p:nvSpPr>
        <p:spPr bwMode="auto">
          <a:xfrm>
            <a:off x="5246688" y="4897438"/>
            <a:ext cx="3348037" cy="246062"/>
          </a:xfrm>
          <a:prstGeom prst="rect">
            <a:avLst/>
          </a:prstGeom>
          <a:noFill/>
          <a:ln w="9525">
            <a:noFill/>
            <a:miter lim="800000"/>
            <a:headEnd/>
            <a:tailEnd/>
          </a:ln>
        </p:spPr>
        <p:txBody>
          <a:bodyPr>
            <a:spAutoFit/>
          </a:bodyPr>
          <a:lstStyle/>
          <a:p>
            <a:r>
              <a:rPr kumimoji="0" lang="en-US" altLang="zh-TW" sz="1000"/>
              <a:t>Limacella illinita  by Gorastos Papatsanis</a:t>
            </a:r>
            <a:endParaRPr kumimoji="0" lang="zh-TW" altLang="en-US" sz="1000"/>
          </a:p>
        </p:txBody>
      </p:sp>
      <p:pic>
        <p:nvPicPr>
          <p:cNvPr id="32772" name="圖片 3" descr="Agor-0171"/>
          <p:cNvPicPr>
            <a:picLocks noGrp="1" noChangeAspect="1"/>
          </p:cNvPicPr>
          <p:nvPr isPhoto="1"/>
        </p:nvPicPr>
        <p:blipFill>
          <a:blip r:embed="rId3"/>
          <a:srcRect/>
          <a:stretch>
            <a:fillRect/>
          </a:stretch>
        </p:blipFill>
        <p:spPr bwMode="auto">
          <a:xfrm>
            <a:off x="619125" y="4763"/>
            <a:ext cx="3808413" cy="5722937"/>
          </a:xfrm>
          <a:prstGeom prst="rect">
            <a:avLst/>
          </a:prstGeom>
          <a:noFill/>
          <a:ln w="9525">
            <a:noFill/>
            <a:miter lim="800000"/>
            <a:headEnd/>
            <a:tailEnd/>
          </a:ln>
        </p:spPr>
      </p:pic>
      <p:sp>
        <p:nvSpPr>
          <p:cNvPr id="5" name="矩形 4"/>
          <p:cNvSpPr>
            <a:spLocks noChangeArrowheads="1"/>
          </p:cNvSpPr>
          <p:nvPr/>
        </p:nvSpPr>
        <p:spPr bwMode="auto">
          <a:xfrm>
            <a:off x="1011238" y="4897438"/>
            <a:ext cx="2768600" cy="246062"/>
          </a:xfrm>
          <a:prstGeom prst="rect">
            <a:avLst/>
          </a:prstGeom>
          <a:noFill/>
          <a:ln w="9525">
            <a:noFill/>
            <a:miter lim="800000"/>
            <a:headEnd/>
            <a:tailEnd/>
          </a:ln>
        </p:spPr>
        <p:txBody>
          <a:bodyPr>
            <a:spAutoFit/>
          </a:bodyPr>
          <a:lstStyle/>
          <a:p>
            <a:r>
              <a:rPr kumimoji="0" lang="en-US" altLang="zh-TW" sz="1000"/>
              <a:t>Hycrocybe psitaccina by Gorastos Papatsanis</a:t>
            </a:r>
            <a:endParaRPr kumimoji="0" lang="zh-TW" altLang="en-US" sz="1000"/>
          </a:p>
        </p:txBody>
      </p:sp>
      <p:sp>
        <p:nvSpPr>
          <p:cNvPr id="2" name="投影片編號版面配置區 1"/>
          <p:cNvSpPr>
            <a:spLocks noGrp="1"/>
          </p:cNvSpPr>
          <p:nvPr>
            <p:ph type="sldNum" sz="quarter" idx="12"/>
          </p:nvPr>
        </p:nvSpPr>
        <p:spPr/>
        <p:txBody>
          <a:bodyPr/>
          <a:lstStyle/>
          <a:p>
            <a:fld id="{563E19BE-B28E-4E9B-A2B2-1FB4F5219458}" type="slidenum">
              <a:rPr lang="zh-TW" altLang="en-US"/>
              <a:pPr/>
              <a:t>31</a:t>
            </a:fld>
            <a:endParaRPr lang="en-US" altLang="zh-TW"/>
          </a:p>
        </p:txBody>
      </p:sp>
    </p:spTree>
  </p:cSld>
  <p:clrMapOvr>
    <a:masterClrMapping/>
  </p:clrMapOvr>
  <p:transition spd="slow" advTm="4000">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圖片 1" descr="Agor-0141"/>
          <p:cNvPicPr>
            <a:picLocks noGrp="1" noChangeAspect="1"/>
          </p:cNvPicPr>
          <p:nvPr isPhoto="1"/>
        </p:nvPicPr>
        <p:blipFill>
          <a:blip r:embed="rId2"/>
          <a:srcRect/>
          <a:stretch>
            <a:fillRect/>
          </a:stretch>
        </p:blipFill>
        <p:spPr bwMode="auto">
          <a:xfrm>
            <a:off x="-12700" y="0"/>
            <a:ext cx="9156700" cy="5715000"/>
          </a:xfrm>
          <a:prstGeom prst="rect">
            <a:avLst/>
          </a:prstGeom>
          <a:noFill/>
          <a:ln w="9525">
            <a:noFill/>
            <a:miter lim="800000"/>
            <a:headEnd/>
            <a:tailEnd/>
          </a:ln>
        </p:spPr>
      </p:pic>
      <p:sp>
        <p:nvSpPr>
          <p:cNvPr id="3" name="矩形 2"/>
          <p:cNvSpPr>
            <a:spLocks noChangeArrowheads="1"/>
          </p:cNvSpPr>
          <p:nvPr/>
        </p:nvSpPr>
        <p:spPr bwMode="auto">
          <a:xfrm>
            <a:off x="4094163" y="4117975"/>
            <a:ext cx="2185987" cy="246063"/>
          </a:xfrm>
          <a:prstGeom prst="rect">
            <a:avLst/>
          </a:prstGeom>
          <a:noFill/>
          <a:ln w="9525">
            <a:noFill/>
            <a:miter lim="800000"/>
            <a:headEnd/>
            <a:tailEnd/>
          </a:ln>
        </p:spPr>
        <p:txBody>
          <a:bodyPr wrap="none">
            <a:spAutoFit/>
          </a:bodyPr>
          <a:lstStyle/>
          <a:p>
            <a:r>
              <a:rPr kumimoji="0" lang="en-US" altLang="zh-TW" sz="1000"/>
              <a:t>Boletus aereus by Gorastos Papatsanis</a:t>
            </a:r>
            <a:endParaRPr kumimoji="0" lang="zh-TW" altLang="en-US" sz="1000"/>
          </a:p>
        </p:txBody>
      </p:sp>
      <p:sp>
        <p:nvSpPr>
          <p:cNvPr id="2" name="投影片編號版面配置區 1"/>
          <p:cNvSpPr>
            <a:spLocks noGrp="1"/>
          </p:cNvSpPr>
          <p:nvPr>
            <p:ph type="sldNum" sz="quarter" idx="12"/>
          </p:nvPr>
        </p:nvSpPr>
        <p:spPr/>
        <p:txBody>
          <a:bodyPr/>
          <a:lstStyle/>
          <a:p>
            <a:fld id="{5831D815-3D58-4687-A6D4-A68EFB959FAC}" type="slidenum">
              <a:rPr lang="zh-TW" altLang="en-US"/>
              <a:pPr/>
              <a:t>32</a:t>
            </a:fld>
            <a:endParaRPr lang="en-US" altLang="zh-TW"/>
          </a:p>
        </p:txBody>
      </p:sp>
    </p:spTree>
  </p:cSld>
  <p:clrMapOvr>
    <a:masterClrMapping/>
  </p:clrMapOvr>
  <p:transition spd="slow" advTm="4000">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圖片 1" descr="Agor-0231"/>
          <p:cNvPicPr>
            <a:picLocks noGrp="1" noChangeAspect="1"/>
          </p:cNvPicPr>
          <p:nvPr isPhoto="1"/>
        </p:nvPicPr>
        <p:blipFill>
          <a:blip r:embed="rId2"/>
          <a:srcRect/>
          <a:stretch>
            <a:fillRect/>
          </a:stretch>
        </p:blipFill>
        <p:spPr bwMode="auto">
          <a:xfrm>
            <a:off x="425450" y="-11113"/>
            <a:ext cx="3786188" cy="5735638"/>
          </a:xfrm>
          <a:prstGeom prst="rect">
            <a:avLst/>
          </a:prstGeom>
          <a:noFill/>
          <a:ln w="9525">
            <a:noFill/>
            <a:miter lim="800000"/>
            <a:headEnd/>
            <a:tailEnd/>
          </a:ln>
        </p:spPr>
      </p:pic>
      <p:sp>
        <p:nvSpPr>
          <p:cNvPr id="3" name="矩形 2"/>
          <p:cNvSpPr>
            <a:spLocks noChangeArrowheads="1"/>
          </p:cNvSpPr>
          <p:nvPr/>
        </p:nvSpPr>
        <p:spPr bwMode="auto">
          <a:xfrm>
            <a:off x="323850" y="4657725"/>
            <a:ext cx="2592388" cy="246063"/>
          </a:xfrm>
          <a:prstGeom prst="rect">
            <a:avLst/>
          </a:prstGeom>
          <a:noFill/>
          <a:ln w="9525">
            <a:noFill/>
            <a:miter lim="800000"/>
            <a:headEnd/>
            <a:tailEnd/>
          </a:ln>
        </p:spPr>
        <p:txBody>
          <a:bodyPr>
            <a:spAutoFit/>
          </a:bodyPr>
          <a:lstStyle/>
          <a:p>
            <a:r>
              <a:rPr kumimoji="0" lang="en-US" altLang="zh-TW" sz="1000"/>
              <a:t>Mycena haematopus by Gorastos Papatsanis</a:t>
            </a:r>
            <a:endParaRPr kumimoji="0" lang="zh-TW" altLang="en-US" sz="1000"/>
          </a:p>
        </p:txBody>
      </p:sp>
      <p:pic>
        <p:nvPicPr>
          <p:cNvPr id="34820" name="圖片 3" descr="Agor-0251"/>
          <p:cNvPicPr>
            <a:picLocks noGrp="1" noChangeAspect="1"/>
          </p:cNvPicPr>
          <p:nvPr isPhoto="1"/>
        </p:nvPicPr>
        <p:blipFill>
          <a:blip r:embed="rId3"/>
          <a:srcRect/>
          <a:stretch>
            <a:fillRect/>
          </a:stretch>
        </p:blipFill>
        <p:spPr bwMode="auto">
          <a:xfrm>
            <a:off x="4716463" y="-9525"/>
            <a:ext cx="3794125" cy="5724525"/>
          </a:xfrm>
          <a:prstGeom prst="rect">
            <a:avLst/>
          </a:prstGeom>
          <a:noFill/>
          <a:ln w="9525">
            <a:noFill/>
            <a:miter lim="800000"/>
            <a:headEnd/>
            <a:tailEnd/>
          </a:ln>
        </p:spPr>
      </p:pic>
      <p:sp>
        <p:nvSpPr>
          <p:cNvPr id="5" name="矩形 4"/>
          <p:cNvSpPr>
            <a:spLocks noChangeArrowheads="1"/>
          </p:cNvSpPr>
          <p:nvPr/>
        </p:nvSpPr>
        <p:spPr bwMode="auto">
          <a:xfrm>
            <a:off x="5580063" y="4657725"/>
            <a:ext cx="3073400" cy="246063"/>
          </a:xfrm>
          <a:prstGeom prst="rect">
            <a:avLst/>
          </a:prstGeom>
          <a:noFill/>
          <a:ln w="9525">
            <a:noFill/>
            <a:miter lim="800000"/>
            <a:headEnd/>
            <a:tailEnd/>
          </a:ln>
        </p:spPr>
        <p:txBody>
          <a:bodyPr>
            <a:spAutoFit/>
          </a:bodyPr>
          <a:lstStyle/>
          <a:p>
            <a:r>
              <a:rPr kumimoji="0" lang="en-US" altLang="zh-TW" sz="1000"/>
              <a:t>Strofaria aeruginosa by Gorastos Papatsanis</a:t>
            </a:r>
            <a:endParaRPr kumimoji="0" lang="zh-TW" altLang="en-US" sz="1000"/>
          </a:p>
        </p:txBody>
      </p:sp>
      <p:sp>
        <p:nvSpPr>
          <p:cNvPr id="2" name="投影片編號版面配置區 1"/>
          <p:cNvSpPr>
            <a:spLocks noGrp="1"/>
          </p:cNvSpPr>
          <p:nvPr>
            <p:ph type="sldNum" sz="quarter" idx="12"/>
          </p:nvPr>
        </p:nvSpPr>
        <p:spPr/>
        <p:txBody>
          <a:bodyPr/>
          <a:lstStyle/>
          <a:p>
            <a:fld id="{EB2609DA-F63E-47FA-96CD-6DD83B81CDB2}" type="slidenum">
              <a:rPr lang="zh-TW" altLang="en-US"/>
              <a:pPr/>
              <a:t>33</a:t>
            </a:fld>
            <a:endParaRPr lang="en-US" altLang="zh-TW"/>
          </a:p>
        </p:txBody>
      </p:sp>
    </p:spTree>
  </p:cSld>
  <p:clrMapOvr>
    <a:masterClrMapping/>
  </p:clrMapOvr>
  <p:transition spd="slow" advTm="4000">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圖片 1" descr="020"/>
          <p:cNvPicPr>
            <a:picLocks noGrp="1" noChangeAspect="1"/>
          </p:cNvPicPr>
          <p:nvPr isPhoto="1"/>
        </p:nvPicPr>
        <p:blipFill>
          <a:blip r:embed="rId2"/>
          <a:srcRect/>
          <a:stretch>
            <a:fillRect/>
          </a:stretch>
        </p:blipFill>
        <p:spPr bwMode="auto">
          <a:xfrm>
            <a:off x="696913" y="0"/>
            <a:ext cx="7620000" cy="5715000"/>
          </a:xfrm>
          <a:prstGeom prst="rect">
            <a:avLst/>
          </a:prstGeom>
          <a:noFill/>
          <a:ln w="9525">
            <a:noFill/>
            <a:miter lim="800000"/>
            <a:headEnd/>
            <a:tailEnd/>
          </a:ln>
        </p:spPr>
      </p:pic>
      <p:sp>
        <p:nvSpPr>
          <p:cNvPr id="3" name="矩形 2"/>
          <p:cNvSpPr>
            <a:spLocks noChangeArrowheads="1"/>
          </p:cNvSpPr>
          <p:nvPr/>
        </p:nvSpPr>
        <p:spPr bwMode="auto">
          <a:xfrm>
            <a:off x="4284663" y="5076825"/>
            <a:ext cx="1306512" cy="246063"/>
          </a:xfrm>
          <a:prstGeom prst="rect">
            <a:avLst/>
          </a:prstGeom>
          <a:noFill/>
          <a:ln w="9525">
            <a:noFill/>
            <a:miter lim="800000"/>
            <a:headEnd/>
            <a:tailEnd/>
          </a:ln>
        </p:spPr>
        <p:txBody>
          <a:bodyPr wrap="none">
            <a:spAutoFit/>
          </a:bodyPr>
          <a:lstStyle/>
          <a:p>
            <a:r>
              <a:rPr kumimoji="0" lang="en-US" altLang="zh-TW" sz="1000"/>
              <a:t>Mycena austrororida.</a:t>
            </a:r>
            <a:endParaRPr kumimoji="0" lang="zh-TW" altLang="en-US" sz="1000"/>
          </a:p>
        </p:txBody>
      </p:sp>
      <p:sp>
        <p:nvSpPr>
          <p:cNvPr id="2" name="投影片編號版面配置區 1"/>
          <p:cNvSpPr>
            <a:spLocks noGrp="1"/>
          </p:cNvSpPr>
          <p:nvPr>
            <p:ph type="sldNum" sz="quarter" idx="12"/>
          </p:nvPr>
        </p:nvSpPr>
        <p:spPr/>
        <p:txBody>
          <a:bodyPr/>
          <a:lstStyle/>
          <a:p>
            <a:fld id="{413A5124-20AF-4143-B449-2D756C04683B}" type="slidenum">
              <a:rPr lang="zh-TW" altLang="en-US"/>
              <a:pPr/>
              <a:t>34</a:t>
            </a:fld>
            <a:endParaRPr lang="en-US" altLang="zh-TW"/>
          </a:p>
        </p:txBody>
      </p:sp>
    </p:spTree>
  </p:cSld>
  <p:clrMapOvr>
    <a:masterClrMapping/>
  </p:clrMapOvr>
  <p:transition spd="slow" advTm="4000">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圖片 1" descr="021"/>
          <p:cNvPicPr>
            <a:picLocks noGrp="1" noChangeAspect="1"/>
          </p:cNvPicPr>
          <p:nvPr isPhoto="1"/>
        </p:nvPicPr>
        <p:blipFill>
          <a:blip r:embed="rId2"/>
          <a:srcRect/>
          <a:stretch>
            <a:fillRect/>
          </a:stretch>
        </p:blipFill>
        <p:spPr bwMode="auto">
          <a:xfrm>
            <a:off x="-17463" y="-15875"/>
            <a:ext cx="9161463" cy="5726113"/>
          </a:xfrm>
          <a:prstGeom prst="rect">
            <a:avLst/>
          </a:prstGeom>
          <a:noFill/>
          <a:ln w="9525">
            <a:noFill/>
            <a:miter lim="800000"/>
            <a:headEnd/>
            <a:tailEnd/>
          </a:ln>
        </p:spPr>
      </p:pic>
      <p:sp>
        <p:nvSpPr>
          <p:cNvPr id="3" name="矩形 2"/>
          <p:cNvSpPr>
            <a:spLocks noChangeArrowheads="1"/>
          </p:cNvSpPr>
          <p:nvPr/>
        </p:nvSpPr>
        <p:spPr bwMode="auto">
          <a:xfrm>
            <a:off x="2627313" y="696913"/>
            <a:ext cx="969962" cy="246062"/>
          </a:xfrm>
          <a:prstGeom prst="rect">
            <a:avLst/>
          </a:prstGeom>
          <a:noFill/>
          <a:ln w="9525">
            <a:noFill/>
            <a:miter lim="800000"/>
            <a:headEnd/>
            <a:tailEnd/>
          </a:ln>
        </p:spPr>
        <p:txBody>
          <a:bodyPr wrap="none">
            <a:spAutoFit/>
          </a:bodyPr>
          <a:lstStyle/>
          <a:p>
            <a:r>
              <a:rPr kumimoji="0" lang="en-US" altLang="zh-TW" sz="1000"/>
              <a:t>White mycena.</a:t>
            </a:r>
            <a:endParaRPr kumimoji="0" lang="zh-TW" altLang="en-US" sz="1000"/>
          </a:p>
        </p:txBody>
      </p:sp>
      <p:sp>
        <p:nvSpPr>
          <p:cNvPr id="2" name="投影片編號版面配置區 1"/>
          <p:cNvSpPr>
            <a:spLocks noGrp="1"/>
          </p:cNvSpPr>
          <p:nvPr>
            <p:ph type="sldNum" sz="quarter" idx="12"/>
          </p:nvPr>
        </p:nvSpPr>
        <p:spPr/>
        <p:txBody>
          <a:bodyPr/>
          <a:lstStyle/>
          <a:p>
            <a:fld id="{CC96A3E2-19F2-4C42-8C09-5B9F724E2C9E}" type="slidenum">
              <a:rPr lang="zh-TW" altLang="en-US"/>
              <a:pPr/>
              <a:t>35</a:t>
            </a:fld>
            <a:endParaRPr lang="en-US" altLang="zh-TW"/>
          </a:p>
        </p:txBody>
      </p:sp>
    </p:spTree>
  </p:cSld>
  <p:clrMapOvr>
    <a:masterClrMapping/>
  </p:clrMapOvr>
  <p:transition spd="slow" advTm="4000">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圖片 1" descr="022"/>
          <p:cNvPicPr>
            <a:picLocks noGrp="1" noChangeAspect="1"/>
          </p:cNvPicPr>
          <p:nvPr isPhoto="1"/>
        </p:nvPicPr>
        <p:blipFill>
          <a:blip r:embed="rId2"/>
          <a:srcRect/>
          <a:stretch>
            <a:fillRect/>
          </a:stretch>
        </p:blipFill>
        <p:spPr bwMode="auto">
          <a:xfrm>
            <a:off x="320675" y="0"/>
            <a:ext cx="8572500" cy="5715000"/>
          </a:xfrm>
          <a:prstGeom prst="rect">
            <a:avLst/>
          </a:prstGeom>
          <a:noFill/>
          <a:ln w="9525">
            <a:noFill/>
            <a:miter lim="800000"/>
            <a:headEnd/>
            <a:tailEnd/>
          </a:ln>
        </p:spPr>
      </p:pic>
      <p:sp>
        <p:nvSpPr>
          <p:cNvPr id="3" name="矩形 2"/>
          <p:cNvSpPr>
            <a:spLocks noChangeArrowheads="1"/>
          </p:cNvSpPr>
          <p:nvPr/>
        </p:nvSpPr>
        <p:spPr bwMode="auto">
          <a:xfrm>
            <a:off x="4427538" y="3576638"/>
            <a:ext cx="995362" cy="246062"/>
          </a:xfrm>
          <a:prstGeom prst="rect">
            <a:avLst/>
          </a:prstGeom>
          <a:noFill/>
          <a:ln w="9525">
            <a:noFill/>
            <a:miter lim="800000"/>
            <a:headEnd/>
            <a:tailEnd/>
          </a:ln>
        </p:spPr>
        <p:txBody>
          <a:bodyPr wrap="none">
            <a:spAutoFit/>
          </a:bodyPr>
          <a:lstStyle/>
          <a:p>
            <a:r>
              <a:rPr kumimoji="0" lang="en-US" altLang="zh-TW" sz="1000"/>
              <a:t>Yellow mycena.</a:t>
            </a:r>
            <a:endParaRPr kumimoji="0" lang="zh-TW" altLang="en-US" sz="1000"/>
          </a:p>
        </p:txBody>
      </p:sp>
      <p:sp>
        <p:nvSpPr>
          <p:cNvPr id="2" name="投影片編號版面配置區 1"/>
          <p:cNvSpPr>
            <a:spLocks noGrp="1"/>
          </p:cNvSpPr>
          <p:nvPr>
            <p:ph type="sldNum" sz="quarter" idx="12"/>
          </p:nvPr>
        </p:nvSpPr>
        <p:spPr/>
        <p:txBody>
          <a:bodyPr/>
          <a:lstStyle/>
          <a:p>
            <a:fld id="{5A978FD6-DC69-4E4D-B192-F8E49B733ABB}" type="slidenum">
              <a:rPr lang="zh-TW" altLang="en-US"/>
              <a:pPr/>
              <a:t>36</a:t>
            </a:fld>
            <a:endParaRPr lang="en-US" altLang="zh-TW"/>
          </a:p>
        </p:txBody>
      </p:sp>
    </p:spTree>
  </p:cSld>
  <p:clrMapOvr>
    <a:masterClrMapping/>
  </p:clrMapOvr>
  <p:transition spd="slow" advTm="4000">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圖片 1" descr="024"/>
          <p:cNvPicPr>
            <a:picLocks noGrp="1" noChangeAspect="1"/>
          </p:cNvPicPr>
          <p:nvPr isPhoto="1"/>
        </p:nvPicPr>
        <p:blipFill>
          <a:blip r:embed="rId2"/>
          <a:srcRect b="-346"/>
          <a:stretch>
            <a:fillRect/>
          </a:stretch>
        </p:blipFill>
        <p:spPr bwMode="auto">
          <a:xfrm>
            <a:off x="0" y="-22225"/>
            <a:ext cx="9144000" cy="5737225"/>
          </a:xfrm>
          <a:prstGeom prst="rect">
            <a:avLst/>
          </a:prstGeom>
          <a:noFill/>
          <a:ln w="9525">
            <a:noFill/>
            <a:miter lim="800000"/>
            <a:headEnd/>
            <a:tailEnd/>
          </a:ln>
        </p:spPr>
      </p:pic>
      <p:sp>
        <p:nvSpPr>
          <p:cNvPr id="3" name="矩形 2"/>
          <p:cNvSpPr>
            <a:spLocks noChangeArrowheads="1"/>
          </p:cNvSpPr>
          <p:nvPr/>
        </p:nvSpPr>
        <p:spPr bwMode="auto">
          <a:xfrm>
            <a:off x="5003800" y="4214813"/>
            <a:ext cx="2862263" cy="246062"/>
          </a:xfrm>
          <a:prstGeom prst="rect">
            <a:avLst/>
          </a:prstGeom>
          <a:noFill/>
          <a:ln w="9525">
            <a:noFill/>
            <a:miter lim="800000"/>
            <a:headEnd/>
            <a:tailEnd/>
          </a:ln>
        </p:spPr>
        <p:txBody>
          <a:bodyPr>
            <a:spAutoFit/>
          </a:bodyPr>
          <a:lstStyle/>
          <a:p>
            <a:r>
              <a:rPr kumimoji="0" lang="en-US" altLang="zh-TW" sz="1000"/>
              <a:t>Pink Hygrocybe. Possibly Hygrocybe graminicolor.</a:t>
            </a:r>
            <a:endParaRPr kumimoji="0" lang="zh-TW" altLang="en-US" sz="1000"/>
          </a:p>
        </p:txBody>
      </p:sp>
      <p:sp>
        <p:nvSpPr>
          <p:cNvPr id="2" name="投影片編號版面配置區 1"/>
          <p:cNvSpPr>
            <a:spLocks noGrp="1"/>
          </p:cNvSpPr>
          <p:nvPr>
            <p:ph type="sldNum" sz="quarter" idx="12"/>
          </p:nvPr>
        </p:nvSpPr>
        <p:spPr/>
        <p:txBody>
          <a:bodyPr/>
          <a:lstStyle/>
          <a:p>
            <a:fld id="{FFB5DD4C-3BFC-4431-ACEC-89B0D9BC4EF7}" type="slidenum">
              <a:rPr lang="zh-TW" altLang="en-US"/>
              <a:pPr/>
              <a:t>37</a:t>
            </a:fld>
            <a:endParaRPr lang="en-US" altLang="zh-TW"/>
          </a:p>
        </p:txBody>
      </p:sp>
    </p:spTree>
  </p:cSld>
  <p:clrMapOvr>
    <a:masterClrMapping/>
  </p:clrMapOvr>
  <p:transition spd="slow" advTm="4000">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圖片 1" descr="025"/>
          <p:cNvPicPr>
            <a:picLocks noGrp="1" noChangeAspect="1"/>
          </p:cNvPicPr>
          <p:nvPr isPhoto="1"/>
        </p:nvPicPr>
        <p:blipFill>
          <a:blip r:embed="rId2"/>
          <a:srcRect/>
          <a:stretch>
            <a:fillRect/>
          </a:stretch>
        </p:blipFill>
        <p:spPr bwMode="auto">
          <a:xfrm>
            <a:off x="0" y="0"/>
            <a:ext cx="7620000" cy="5715000"/>
          </a:xfrm>
          <a:prstGeom prst="rect">
            <a:avLst/>
          </a:prstGeom>
          <a:noFill/>
          <a:ln w="9525">
            <a:noFill/>
            <a:miter lim="800000"/>
            <a:headEnd/>
            <a:tailEnd/>
          </a:ln>
        </p:spPr>
      </p:pic>
      <p:sp>
        <p:nvSpPr>
          <p:cNvPr id="3" name="矩形 2"/>
          <p:cNvSpPr>
            <a:spLocks noChangeArrowheads="1"/>
          </p:cNvSpPr>
          <p:nvPr/>
        </p:nvSpPr>
        <p:spPr bwMode="auto">
          <a:xfrm>
            <a:off x="2484438" y="5076825"/>
            <a:ext cx="4572000" cy="246063"/>
          </a:xfrm>
          <a:prstGeom prst="rect">
            <a:avLst/>
          </a:prstGeom>
          <a:noFill/>
          <a:ln w="9525">
            <a:noFill/>
            <a:miter lim="800000"/>
            <a:headEnd/>
            <a:tailEnd/>
          </a:ln>
        </p:spPr>
        <p:txBody>
          <a:bodyPr>
            <a:spAutoFit/>
          </a:bodyPr>
          <a:lstStyle/>
          <a:p>
            <a:r>
              <a:rPr kumimoji="0" lang="en-US" altLang="zh-TW" sz="1000"/>
              <a:t>Leratiomyces sp. Like 3 little light globes. Found in Booyong Reserve, Booyong, NSW.</a:t>
            </a:r>
            <a:endParaRPr kumimoji="0" lang="zh-TW" altLang="en-US" sz="1000"/>
          </a:p>
        </p:txBody>
      </p:sp>
      <p:sp>
        <p:nvSpPr>
          <p:cNvPr id="2" name="投影片編號版面配置區 1"/>
          <p:cNvSpPr>
            <a:spLocks noGrp="1"/>
          </p:cNvSpPr>
          <p:nvPr>
            <p:ph type="sldNum" sz="quarter" idx="12"/>
          </p:nvPr>
        </p:nvSpPr>
        <p:spPr/>
        <p:txBody>
          <a:bodyPr/>
          <a:lstStyle/>
          <a:p>
            <a:fld id="{CB1F23F8-B6B0-47F7-923C-078966A40079}" type="slidenum">
              <a:rPr lang="zh-TW" altLang="en-US"/>
              <a:pPr/>
              <a:t>38</a:t>
            </a:fld>
            <a:endParaRPr lang="en-US" altLang="zh-TW"/>
          </a:p>
        </p:txBody>
      </p:sp>
    </p:spTree>
  </p:cSld>
  <p:clrMapOvr>
    <a:masterClrMapping/>
  </p:clrMapOvr>
  <p:transition spd="slow" advTm="4000">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http://1.bp.blogspot.com/-utG61GNBNPI/Uaxs0XZcI0I/AAAAAAAADNo/GRKIACjWPe4/s1600/018.jpeg"/>
          <p:cNvPicPr>
            <a:picLocks noChangeAspect="1" noChangeArrowheads="1"/>
          </p:cNvPicPr>
          <p:nvPr/>
        </p:nvPicPr>
        <p:blipFill>
          <a:blip r:embed="rId2"/>
          <a:srcRect/>
          <a:stretch>
            <a:fillRect/>
          </a:stretch>
        </p:blipFill>
        <p:spPr bwMode="auto">
          <a:xfrm>
            <a:off x="696913" y="0"/>
            <a:ext cx="7620000" cy="5715000"/>
          </a:xfrm>
          <a:prstGeom prst="rect">
            <a:avLst/>
          </a:prstGeom>
          <a:noFill/>
          <a:ln w="9525">
            <a:noFill/>
            <a:miter lim="800000"/>
            <a:headEnd/>
            <a:tailEnd/>
          </a:ln>
        </p:spPr>
      </p:pic>
      <p:sp>
        <p:nvSpPr>
          <p:cNvPr id="2" name="矩形 1"/>
          <p:cNvSpPr>
            <a:spLocks noChangeArrowheads="1"/>
          </p:cNvSpPr>
          <p:nvPr/>
        </p:nvSpPr>
        <p:spPr bwMode="auto">
          <a:xfrm>
            <a:off x="2700338" y="3278188"/>
            <a:ext cx="2397125" cy="246062"/>
          </a:xfrm>
          <a:prstGeom prst="rect">
            <a:avLst/>
          </a:prstGeom>
          <a:noFill/>
          <a:ln w="9525">
            <a:noFill/>
            <a:miter lim="800000"/>
            <a:headEnd/>
            <a:tailEnd/>
          </a:ln>
        </p:spPr>
        <p:txBody>
          <a:bodyPr wrap="none">
            <a:spAutoFit/>
          </a:bodyPr>
          <a:lstStyle/>
          <a:p>
            <a:r>
              <a:rPr kumimoji="0" lang="en-US" altLang="zh-TW" sz="1000"/>
              <a:t>Leratiomyces ceres (Redlead Roundhead). </a:t>
            </a:r>
            <a:endParaRPr kumimoji="0" lang="zh-TW" altLang="en-US" sz="1000"/>
          </a:p>
        </p:txBody>
      </p:sp>
      <p:sp>
        <p:nvSpPr>
          <p:cNvPr id="4" name="投影片編號版面配置區 3"/>
          <p:cNvSpPr>
            <a:spLocks noGrp="1"/>
          </p:cNvSpPr>
          <p:nvPr>
            <p:ph type="sldNum" sz="quarter" idx="12"/>
          </p:nvPr>
        </p:nvSpPr>
        <p:spPr/>
        <p:txBody>
          <a:bodyPr/>
          <a:lstStyle/>
          <a:p>
            <a:fld id="{7208EA84-F421-49ED-A8A0-304C2E414A21}" type="slidenum">
              <a:rPr lang="zh-TW" altLang="en-US"/>
              <a:pPr/>
              <a:t>39</a:t>
            </a:fld>
            <a:endParaRPr lang="en-US" altLang="zh-TW"/>
          </a:p>
        </p:txBody>
      </p:sp>
    </p:spTree>
  </p:cSld>
  <p:clrMapOvr>
    <a:masterClrMapping/>
  </p:clrMapOvr>
  <p:transition spd="slow" advTm="4000">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Fantastic Fungi: The Startling Visual Diversity of Mushrooms Photographed by Steve Axford science nature mushrooms Australia "/>
          <p:cNvPicPr>
            <a:picLocks noChangeAspect="1" noChangeArrowheads="1"/>
          </p:cNvPicPr>
          <p:nvPr/>
        </p:nvPicPr>
        <p:blipFill>
          <a:blip r:embed="rId2"/>
          <a:srcRect/>
          <a:stretch>
            <a:fillRect/>
          </a:stretch>
        </p:blipFill>
        <p:spPr bwMode="auto">
          <a:xfrm>
            <a:off x="539750" y="-22225"/>
            <a:ext cx="8604250" cy="5730875"/>
          </a:xfrm>
          <a:prstGeom prst="rect">
            <a:avLst/>
          </a:prstGeom>
          <a:noFill/>
          <a:ln w="9525">
            <a:noFill/>
            <a:miter lim="800000"/>
            <a:headEnd/>
            <a:tailEnd/>
          </a:ln>
        </p:spPr>
      </p:pic>
      <p:sp>
        <p:nvSpPr>
          <p:cNvPr id="2" name="矩形 1"/>
          <p:cNvSpPr>
            <a:spLocks noChangeArrowheads="1"/>
          </p:cNvSpPr>
          <p:nvPr/>
        </p:nvSpPr>
        <p:spPr bwMode="auto">
          <a:xfrm>
            <a:off x="2784475" y="3817938"/>
            <a:ext cx="979488" cy="246062"/>
          </a:xfrm>
          <a:prstGeom prst="rect">
            <a:avLst/>
          </a:prstGeom>
          <a:noFill/>
          <a:ln w="9525">
            <a:noFill/>
            <a:miter lim="800000"/>
            <a:headEnd/>
            <a:tailEnd/>
          </a:ln>
        </p:spPr>
        <p:txBody>
          <a:bodyPr wrap="none">
            <a:spAutoFit/>
          </a:bodyPr>
          <a:lstStyle/>
          <a:p>
            <a:r>
              <a:rPr kumimoji="0" lang="en-US" altLang="zh-TW" sz="1000"/>
              <a:t>panus lecomtei</a:t>
            </a:r>
            <a:endParaRPr kumimoji="0" lang="zh-TW" altLang="en-US" sz="1000"/>
          </a:p>
        </p:txBody>
      </p:sp>
      <p:sp>
        <p:nvSpPr>
          <p:cNvPr id="4" name="投影片編號版面配置區 3"/>
          <p:cNvSpPr>
            <a:spLocks noGrp="1"/>
          </p:cNvSpPr>
          <p:nvPr>
            <p:ph type="sldNum" sz="quarter" idx="12"/>
          </p:nvPr>
        </p:nvSpPr>
        <p:spPr/>
        <p:txBody>
          <a:bodyPr/>
          <a:lstStyle/>
          <a:p>
            <a:fld id="{1E5D54E6-9BA1-4AC2-BB89-B0E427173BFA}" type="slidenum">
              <a:rPr lang="zh-TW" altLang="en-US"/>
              <a:pPr/>
              <a:t>40</a:t>
            </a:fld>
            <a:endParaRPr lang="en-US" altLang="zh-TW"/>
          </a:p>
        </p:txBody>
      </p:sp>
    </p:spTree>
  </p:cSld>
  <p:clrMapOvr>
    <a:masterClrMapping/>
  </p:clrMapOvr>
  <p:transition spd="slow" advTm="4000">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Fantastic Fungi: The Startling Visual Diversity of Mushrooms Photographed by Steve Axford science nature mushrooms Australia "/>
          <p:cNvPicPr>
            <a:picLocks noChangeAspect="1" noChangeArrowheads="1"/>
          </p:cNvPicPr>
          <p:nvPr/>
        </p:nvPicPr>
        <p:blipFill>
          <a:blip r:embed="rId2"/>
          <a:srcRect/>
          <a:stretch>
            <a:fillRect/>
          </a:stretch>
        </p:blipFill>
        <p:spPr bwMode="auto">
          <a:xfrm>
            <a:off x="0" y="265113"/>
            <a:ext cx="9144000" cy="5143500"/>
          </a:xfrm>
          <a:prstGeom prst="rect">
            <a:avLst/>
          </a:prstGeom>
          <a:noFill/>
          <a:ln w="9525">
            <a:noFill/>
            <a:miter lim="800000"/>
            <a:headEnd/>
            <a:tailEnd/>
          </a:ln>
        </p:spPr>
      </p:pic>
      <p:sp>
        <p:nvSpPr>
          <p:cNvPr id="2" name="矩形 1"/>
          <p:cNvSpPr>
            <a:spLocks noChangeArrowheads="1"/>
          </p:cNvSpPr>
          <p:nvPr/>
        </p:nvSpPr>
        <p:spPr bwMode="auto">
          <a:xfrm>
            <a:off x="1116013" y="3937000"/>
            <a:ext cx="979487" cy="246063"/>
          </a:xfrm>
          <a:prstGeom prst="rect">
            <a:avLst/>
          </a:prstGeom>
          <a:noFill/>
          <a:ln w="9525">
            <a:noFill/>
            <a:miter lim="800000"/>
            <a:headEnd/>
            <a:tailEnd/>
          </a:ln>
        </p:spPr>
        <p:txBody>
          <a:bodyPr wrap="none">
            <a:spAutoFit/>
          </a:bodyPr>
          <a:lstStyle/>
          <a:p>
            <a:r>
              <a:rPr kumimoji="0" lang="en-US" altLang="zh-TW" sz="1000"/>
              <a:t>panus lecomtei</a:t>
            </a:r>
            <a:endParaRPr kumimoji="0" lang="zh-TW" altLang="en-US" sz="1000"/>
          </a:p>
        </p:txBody>
      </p:sp>
      <p:sp>
        <p:nvSpPr>
          <p:cNvPr id="4" name="投影片編號版面配置區 3"/>
          <p:cNvSpPr>
            <a:spLocks noGrp="1"/>
          </p:cNvSpPr>
          <p:nvPr>
            <p:ph type="sldNum" sz="quarter" idx="12"/>
          </p:nvPr>
        </p:nvSpPr>
        <p:spPr/>
        <p:txBody>
          <a:bodyPr/>
          <a:lstStyle/>
          <a:p>
            <a:fld id="{78B3F481-A116-46E4-86EC-5763861E2122}" type="slidenum">
              <a:rPr lang="zh-TW" altLang="en-US"/>
              <a:pPr/>
              <a:t>41</a:t>
            </a:fld>
            <a:endParaRPr lang="en-US" altLang="zh-TW"/>
          </a:p>
        </p:txBody>
      </p:sp>
    </p:spTree>
  </p:cSld>
  <p:clrMapOvr>
    <a:masterClrMapping/>
  </p:clrMapOvr>
  <p:transition spd="slow" advTm="4000">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4" descr="http://d13pix9kaak6wt.cloudfront.net/background/users/a/g/o/agorastos_papatsanis_1363350575_92.jpg"/>
          <p:cNvPicPr>
            <a:picLocks noChangeAspect="1" noChangeArrowheads="1"/>
          </p:cNvPicPr>
          <p:nvPr/>
        </p:nvPicPr>
        <p:blipFill>
          <a:blip r:embed="rId2"/>
          <a:srcRect/>
          <a:stretch>
            <a:fillRect/>
          </a:stretch>
        </p:blipFill>
        <p:spPr bwMode="auto">
          <a:xfrm>
            <a:off x="12700" y="0"/>
            <a:ext cx="9161463" cy="5715000"/>
          </a:xfrm>
          <a:prstGeom prst="rect">
            <a:avLst/>
          </a:prstGeom>
          <a:noFill/>
          <a:ln w="9525">
            <a:noFill/>
            <a:miter lim="800000"/>
            <a:headEnd/>
            <a:tailEnd/>
          </a:ln>
        </p:spPr>
      </p:pic>
      <p:sp>
        <p:nvSpPr>
          <p:cNvPr id="3" name="矩形 2"/>
          <p:cNvSpPr>
            <a:spLocks noChangeArrowheads="1"/>
          </p:cNvSpPr>
          <p:nvPr/>
        </p:nvSpPr>
        <p:spPr bwMode="auto">
          <a:xfrm>
            <a:off x="741363" y="4718050"/>
            <a:ext cx="2600325" cy="246063"/>
          </a:xfrm>
          <a:prstGeom prst="rect">
            <a:avLst/>
          </a:prstGeom>
          <a:noFill/>
          <a:ln w="9525">
            <a:noFill/>
            <a:miter lim="800000"/>
            <a:headEnd/>
            <a:tailEnd/>
          </a:ln>
        </p:spPr>
        <p:txBody>
          <a:bodyPr wrap="none">
            <a:spAutoFit/>
          </a:bodyPr>
          <a:lstStyle/>
          <a:p>
            <a:r>
              <a:rPr kumimoji="0" lang="en-US" altLang="zh-TW" sz="1000"/>
              <a:t>Oudemansiella mucida by Gorastos Papatsanis</a:t>
            </a:r>
            <a:endParaRPr kumimoji="0" lang="zh-TW" altLang="en-US" sz="1000"/>
          </a:p>
        </p:txBody>
      </p:sp>
      <p:sp>
        <p:nvSpPr>
          <p:cNvPr id="2" name="投影片編號版面配置區 1"/>
          <p:cNvSpPr>
            <a:spLocks noGrp="1"/>
          </p:cNvSpPr>
          <p:nvPr>
            <p:ph type="sldNum" sz="quarter" idx="12"/>
          </p:nvPr>
        </p:nvSpPr>
        <p:spPr/>
        <p:txBody>
          <a:bodyPr/>
          <a:lstStyle/>
          <a:p>
            <a:fld id="{BE65D128-B4CE-45F7-9CC2-5944E2DBE998}" type="slidenum">
              <a:rPr lang="zh-TW" altLang="en-US"/>
              <a:pPr/>
              <a:t>42</a:t>
            </a:fld>
            <a:endParaRPr lang="en-US" altLang="zh-TW"/>
          </a:p>
        </p:txBody>
      </p:sp>
    </p:spTree>
  </p:cSld>
  <p:clrMapOvr>
    <a:masterClrMapping/>
  </p:clrMapOvr>
  <p:transition spd="slow" advTm="4000">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http://37.media.tumblr.com/bb6a9446ec7e8363c10d925fa79fd49b/tumblr_n573fn61PA1qezg9io1_1280.jpg"/>
          <p:cNvPicPr>
            <a:picLocks noChangeAspect="1" noChangeArrowheads="1"/>
          </p:cNvPicPr>
          <p:nvPr/>
        </p:nvPicPr>
        <p:blipFill>
          <a:blip r:embed="rId2"/>
          <a:srcRect/>
          <a:stretch>
            <a:fillRect/>
          </a:stretch>
        </p:blipFill>
        <p:spPr bwMode="auto">
          <a:xfrm>
            <a:off x="11113" y="0"/>
            <a:ext cx="9132887" cy="5737225"/>
          </a:xfrm>
          <a:prstGeom prst="rect">
            <a:avLst/>
          </a:prstGeom>
          <a:noFill/>
          <a:ln w="9525">
            <a:noFill/>
            <a:miter lim="800000"/>
            <a:headEnd/>
            <a:tailEnd/>
          </a:ln>
        </p:spPr>
      </p:pic>
      <p:sp>
        <p:nvSpPr>
          <p:cNvPr id="3" name="矩形 2"/>
          <p:cNvSpPr>
            <a:spLocks noChangeArrowheads="1"/>
          </p:cNvSpPr>
          <p:nvPr/>
        </p:nvSpPr>
        <p:spPr bwMode="auto">
          <a:xfrm>
            <a:off x="827088" y="1562100"/>
            <a:ext cx="1493837" cy="246063"/>
          </a:xfrm>
          <a:prstGeom prst="rect">
            <a:avLst/>
          </a:prstGeom>
          <a:noFill/>
          <a:ln w="9525">
            <a:noFill/>
            <a:miter lim="800000"/>
            <a:headEnd/>
            <a:tailEnd/>
          </a:ln>
        </p:spPr>
        <p:txBody>
          <a:bodyPr>
            <a:spAutoFit/>
          </a:bodyPr>
          <a:lstStyle/>
          <a:p>
            <a:r>
              <a:rPr kumimoji="0" lang="ru-RU" altLang="zh-TW" sz="1000"/>
              <a:t>Mycena lucentipes</a:t>
            </a:r>
            <a:endParaRPr kumimoji="0" lang="zh-TW" altLang="en-US" sz="1000"/>
          </a:p>
        </p:txBody>
      </p:sp>
      <p:sp>
        <p:nvSpPr>
          <p:cNvPr id="5" name="矩形 4"/>
          <p:cNvSpPr>
            <a:spLocks noChangeArrowheads="1"/>
          </p:cNvSpPr>
          <p:nvPr/>
        </p:nvSpPr>
        <p:spPr bwMode="auto">
          <a:xfrm>
            <a:off x="109538" y="5305425"/>
            <a:ext cx="5254625" cy="400050"/>
          </a:xfrm>
          <a:prstGeom prst="rect">
            <a:avLst/>
          </a:prstGeom>
          <a:noFill/>
          <a:ln w="9525">
            <a:noFill/>
            <a:miter lim="800000"/>
            <a:headEnd/>
            <a:tailEnd/>
          </a:ln>
        </p:spPr>
        <p:txBody>
          <a:bodyPr>
            <a:spAutoFit/>
          </a:bodyPr>
          <a:lstStyle/>
          <a:p>
            <a:r>
              <a:rPr kumimoji="0" lang="en-US" altLang="zh-TW" sz="1000" b="1"/>
              <a:t>5/16/2014</a:t>
            </a:r>
            <a:r>
              <a:rPr kumimoji="0" lang="zh-TW" altLang="en-US" sz="1000" b="1">
                <a:latin typeface="微軟正黑體" pitchFamily="34" charset="-120"/>
                <a:ea typeface="微軟正黑體" pitchFamily="34" charset="-120"/>
              </a:rPr>
              <a:t>王文堯</a:t>
            </a:r>
            <a:r>
              <a:rPr kumimoji="0" lang="zh-TW" altLang="en-US" sz="1000" b="1"/>
              <a:t> </a:t>
            </a:r>
            <a:r>
              <a:rPr kumimoji="0" lang="en-US" altLang="zh-TW" sz="1000" b="1"/>
              <a:t>Kaohsiung Taiwan R.O.C   </a:t>
            </a:r>
          </a:p>
          <a:p>
            <a:r>
              <a:rPr kumimoji="0" lang="en-US" altLang="zh-TW" sz="1000" b="1"/>
              <a:t>All photos were taken from Awkward Situationist , Remarkable Pictures, …Internet,etc.</a:t>
            </a:r>
            <a:endParaRPr kumimoji="0" lang="en-US" altLang="zh-TW" sz="1000" b="1" u="sng"/>
          </a:p>
        </p:txBody>
      </p:sp>
      <p:sp>
        <p:nvSpPr>
          <p:cNvPr id="6" name="文字方塊 5"/>
          <p:cNvSpPr txBox="1">
            <a:spLocks noChangeArrowheads="1"/>
          </p:cNvSpPr>
          <p:nvPr/>
        </p:nvSpPr>
        <p:spPr bwMode="auto">
          <a:xfrm>
            <a:off x="7308850" y="5378450"/>
            <a:ext cx="792163" cy="246063"/>
          </a:xfrm>
          <a:prstGeom prst="rect">
            <a:avLst/>
          </a:prstGeom>
          <a:noFill/>
          <a:ln w="9525">
            <a:noFill/>
            <a:miter lim="800000"/>
            <a:headEnd/>
            <a:tailEnd/>
          </a:ln>
        </p:spPr>
        <p:txBody>
          <a:bodyPr>
            <a:spAutoFit/>
          </a:bodyPr>
          <a:lstStyle/>
          <a:p>
            <a:r>
              <a:rPr kumimoji="0" lang="en-US" altLang="zh-TW" sz="1000" b="1"/>
              <a:t>THE END</a:t>
            </a:r>
            <a:endParaRPr kumimoji="0" lang="zh-TW" altLang="en-US" sz="1000" b="1"/>
          </a:p>
        </p:txBody>
      </p:sp>
      <p:sp>
        <p:nvSpPr>
          <p:cNvPr id="2" name="投影片編號版面配置區 1"/>
          <p:cNvSpPr>
            <a:spLocks noGrp="1"/>
          </p:cNvSpPr>
          <p:nvPr>
            <p:ph type="sldNum" sz="quarter" idx="12"/>
          </p:nvPr>
        </p:nvSpPr>
        <p:spPr/>
        <p:txBody>
          <a:bodyPr/>
          <a:lstStyle/>
          <a:p>
            <a:fld id="{008F5617-1D4C-4D6F-A6EB-A7EAE04B1745}" type="slidenum">
              <a:rPr lang="zh-TW" altLang="en-US"/>
              <a:pPr/>
              <a:t>43</a:t>
            </a:fld>
            <a:endParaRPr lang="en-US" altLang="zh-TW"/>
          </a:p>
        </p:txBody>
      </p:sp>
    </p:spTree>
  </p:cSld>
  <p:clrMapOvr>
    <a:masterClrMapping/>
  </p:clrMapOvr>
  <p:transition spd="slow" advTm="16000">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10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5"/>
                                        </p:tgtEl>
                                        <p:attrNameLst>
                                          <p:attrName>style.visibility</p:attrName>
                                        </p:attrNameLst>
                                      </p:cBhvr>
                                      <p:to>
                                        <p:strVal val="visible"/>
                                      </p:to>
                                    </p:set>
                                    <p:anim calcmode="lin" valueType="num">
                                      <p:cBhvr>
                                        <p:cTn id="13" dur="75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4" dur="750" fill="hold"/>
                                        <p:tgtEl>
                                          <p:spTgt spid="5"/>
                                        </p:tgtEl>
                                        <p:attrNameLst>
                                          <p:attrName>ppt_y</p:attrName>
                                        </p:attrNameLst>
                                      </p:cBhvr>
                                      <p:tavLst>
                                        <p:tav tm="0">
                                          <p:val>
                                            <p:strVal val="#ppt_y"/>
                                          </p:val>
                                        </p:tav>
                                        <p:tav tm="100000">
                                          <p:val>
                                            <p:strVal val="#ppt_y"/>
                                          </p:val>
                                        </p:tav>
                                      </p:tavLst>
                                    </p:anim>
                                    <p:anim calcmode="lin" valueType="num">
                                      <p:cBhvr>
                                        <p:cTn id="15" dur="75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6" dur="75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7" dur="750" tmFilter="0,0; .5, 1; 1, 1"/>
                                        <p:tgtEl>
                                          <p:spTgt spid="5"/>
                                        </p:tgtEl>
                                      </p:cBhvr>
                                    </p:animEffect>
                                  </p:childTnLst>
                                </p:cTn>
                              </p:par>
                            </p:childTnLst>
                          </p:cTn>
                        </p:par>
                        <p:par>
                          <p:cTn id="18" fill="hold" nodeType="afterGroup">
                            <p:stCondLst>
                              <p:cond delay="9700"/>
                            </p:stCondLst>
                            <p:childTnLst>
                              <p:par>
                                <p:cTn id="19" presetID="41" presetClass="entr" presetSubtype="0" fill="hold" grpId="0" nodeType="afterEffect">
                                  <p:stCondLst>
                                    <p:cond delay="0"/>
                                  </p:stCondLst>
                                  <p:iterate type="lt">
                                    <p:tmPct val="10000"/>
                                  </p:iterate>
                                  <p:childTnLst>
                                    <p:set>
                                      <p:cBhvr>
                                        <p:cTn id="20" dur="1" fill="hold">
                                          <p:stCondLst>
                                            <p:cond delay="0"/>
                                          </p:stCondLst>
                                        </p:cTn>
                                        <p:tgtEl>
                                          <p:spTgt spid="6"/>
                                        </p:tgtEl>
                                        <p:attrNameLst>
                                          <p:attrName>style.visibility</p:attrName>
                                        </p:attrNameLst>
                                      </p:cBhvr>
                                      <p:to>
                                        <p:strVal val="visible"/>
                                      </p:to>
                                    </p:set>
                                    <p:anim calcmode="lin" valueType="num">
                                      <p:cBhvr>
                                        <p:cTn id="21" dur="75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22" dur="750" fill="hold"/>
                                        <p:tgtEl>
                                          <p:spTgt spid="6"/>
                                        </p:tgtEl>
                                        <p:attrNameLst>
                                          <p:attrName>ppt_y</p:attrName>
                                        </p:attrNameLst>
                                      </p:cBhvr>
                                      <p:tavLst>
                                        <p:tav tm="0">
                                          <p:val>
                                            <p:strVal val="#ppt_y"/>
                                          </p:val>
                                        </p:tav>
                                        <p:tav tm="100000">
                                          <p:val>
                                            <p:strVal val="#ppt_y"/>
                                          </p:val>
                                        </p:tav>
                                      </p:tavLst>
                                    </p:anim>
                                    <p:anim calcmode="lin" valueType="num">
                                      <p:cBhvr>
                                        <p:cTn id="23" dur="75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24" dur="75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25" dur="750" tmFilter="0,0; .5, 1; 1, 1"/>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6" grpId="0"/>
    </p:bldLst>
  </p:timing>
</p:sld>
</file>

<file path=ppt/theme/theme1.xml><?xml version="1.0" encoding="utf-8"?>
<a:theme xmlns:a="http://schemas.openxmlformats.org/drawingml/2006/main" name="The Wonderful World of Mushrooms ">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The Wonderful World of Mushrooms </Template>
  <TotalTime>35</TotalTime>
  <Words>442</Words>
  <Application>Microsoft Office PowerPoint</Application>
  <PresentationFormat>Affichage à l'écran (16:10)</PresentationFormat>
  <Paragraphs>96</Paragraphs>
  <Slides>43</Slides>
  <Notes>0</Notes>
  <HiddenSlides>0</HiddenSlides>
  <MMClips>0</MMClips>
  <ScaleCrop>false</ScaleCrop>
  <HeadingPairs>
    <vt:vector size="6" baseType="variant">
      <vt:variant>
        <vt:lpstr>Polices utilisées</vt:lpstr>
      </vt:variant>
      <vt:variant>
        <vt:i4>4</vt:i4>
      </vt:variant>
      <vt:variant>
        <vt:lpstr>Modèle de conception</vt:lpstr>
      </vt:variant>
      <vt:variant>
        <vt:i4>1</vt:i4>
      </vt:variant>
      <vt:variant>
        <vt:lpstr>Titres des diapositives</vt:lpstr>
      </vt:variant>
      <vt:variant>
        <vt:i4>43</vt:i4>
      </vt:variant>
    </vt:vector>
  </HeadingPairs>
  <TitlesOfParts>
    <vt:vector size="48" baseType="lpstr">
      <vt:lpstr>Calibri</vt:lpstr>
      <vt:lpstr>新細明體</vt:lpstr>
      <vt:lpstr>Arial</vt:lpstr>
      <vt:lpstr>微軟正黑體</vt:lpstr>
      <vt:lpstr>The Wonderful World of Mushrooms </vt:lpstr>
      <vt:lpstr>Diapositive 1</vt:lpstr>
      <vt:lpstr>Diapositive 2</vt:lpstr>
      <vt:lpstr>Diapositive 3</vt:lpstr>
      <vt:lpstr>Diapositive 4</vt:lpstr>
      <vt:lpstr>Diapositive 5</vt:lpstr>
      <vt:lpstr>Diapositive 6</vt:lpstr>
      <vt:lpstr>Diapositive 7</vt:lpstr>
      <vt:lpstr>Diapositive 8</vt:lpstr>
      <vt:lpstr>Diapositive 9</vt:lpstr>
      <vt:lpstr>Diapositive 10</vt:lpstr>
      <vt:lpstr>Diapositive 11</vt:lpstr>
      <vt:lpstr>Diapositive 12</vt:lpstr>
      <vt:lpstr>Diapositive 13</vt:lpstr>
      <vt:lpstr>Diapositive 14</vt:lpstr>
      <vt:lpstr>Diapositive 15</vt:lpstr>
      <vt:lpstr>Diapositive 16</vt:lpstr>
      <vt:lpstr>Diapositive 17</vt:lpstr>
      <vt:lpstr>Diapositive 18</vt:lpstr>
      <vt:lpstr>Diapositive 19</vt:lpstr>
      <vt:lpstr>Diapositive 20</vt:lpstr>
      <vt:lpstr>Diapositive 21</vt:lpstr>
      <vt:lpstr>Diapositive 22</vt:lpstr>
      <vt:lpstr>Diapositive 23</vt:lpstr>
      <vt:lpstr>Diapositive 24</vt:lpstr>
      <vt:lpstr>Diapositive 25</vt:lpstr>
      <vt:lpstr>Diapositive 26</vt:lpstr>
      <vt:lpstr>Diapositive 27</vt:lpstr>
      <vt:lpstr>Diapositive 28</vt:lpstr>
      <vt:lpstr>Diapositive 29</vt:lpstr>
      <vt:lpstr>Diapositive 30</vt:lpstr>
      <vt:lpstr>Diapositive 31</vt:lpstr>
      <vt:lpstr>Diapositive 32</vt:lpstr>
      <vt:lpstr>Diapositive 33</vt:lpstr>
      <vt:lpstr>Diapositive 34</vt:lpstr>
      <vt:lpstr>Diapositive 35</vt:lpstr>
      <vt:lpstr>Diapositive 36</vt:lpstr>
      <vt:lpstr>Diapositive 37</vt:lpstr>
      <vt:lpstr>Diapositive 38</vt:lpstr>
      <vt:lpstr>Diapositive 39</vt:lpstr>
      <vt:lpstr>Diapositive 40</vt:lpstr>
      <vt:lpstr>Diapositive 41</vt:lpstr>
      <vt:lpstr>Diapositive 42</vt:lpstr>
      <vt:lpstr>Diapositive 43</vt:lpstr>
    </vt:vector>
  </TitlesOfParts>
  <Company>HOME</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簡報</dc:title>
  <dc:creator>Yao</dc:creator>
  <cp:lastModifiedBy>Jean-Louis</cp:lastModifiedBy>
  <cp:revision>5</cp:revision>
  <dcterms:created xsi:type="dcterms:W3CDTF">2014-05-17T12:55:18Z</dcterms:created>
  <dcterms:modified xsi:type="dcterms:W3CDTF">2017-05-30T06:46:06Z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XTAG2">
    <vt:lpwstr>00080038410000000000010251400207f7000400038000</vt:lpwstr>
  </property>
</Properties>
</file>