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277" r:id="rId2"/>
    <p:sldId id="287" r:id="rId3"/>
    <p:sldId id="295" r:id="rId4"/>
    <p:sldId id="288" r:id="rId5"/>
    <p:sldId id="289" r:id="rId6"/>
    <p:sldId id="290" r:id="rId7"/>
    <p:sldId id="292" r:id="rId8"/>
    <p:sldId id="291" r:id="rId9"/>
    <p:sldId id="293" r:id="rId10"/>
    <p:sldId id="294" r:id="rId11"/>
    <p:sldId id="261" r:id="rId12"/>
    <p:sldId id="257" r:id="rId13"/>
    <p:sldId id="258" r:id="rId14"/>
    <p:sldId id="264" r:id="rId15"/>
    <p:sldId id="269" r:id="rId16"/>
    <p:sldId id="263" r:id="rId17"/>
    <p:sldId id="265" r:id="rId18"/>
    <p:sldId id="259" r:id="rId19"/>
    <p:sldId id="271" r:id="rId20"/>
    <p:sldId id="274" r:id="rId21"/>
    <p:sldId id="272" r:id="rId22"/>
    <p:sldId id="268" r:id="rId23"/>
    <p:sldId id="262" r:id="rId24"/>
    <p:sldId id="270" r:id="rId25"/>
    <p:sldId id="273" r:id="rId26"/>
    <p:sldId id="286" r:id="rId27"/>
    <p:sldId id="278" r:id="rId28"/>
    <p:sldId id="279" r:id="rId29"/>
    <p:sldId id="283" r:id="rId30"/>
    <p:sldId id="282" r:id="rId31"/>
    <p:sldId id="281" r:id="rId32"/>
    <p:sldId id="285" r:id="rId33"/>
    <p:sldId id="284" r:id="rId34"/>
    <p:sldId id="310" r:id="rId35"/>
    <p:sldId id="315" r:id="rId36"/>
    <p:sldId id="312" r:id="rId37"/>
    <p:sldId id="302" r:id="rId38"/>
    <p:sldId id="304" r:id="rId39"/>
    <p:sldId id="305" r:id="rId40"/>
    <p:sldId id="297" r:id="rId41"/>
    <p:sldId id="299" r:id="rId42"/>
    <p:sldId id="298" r:id="rId43"/>
    <p:sldId id="301" r:id="rId44"/>
    <p:sldId id="300" r:id="rId45"/>
    <p:sldId id="296" r:id="rId46"/>
  </p:sldIdLst>
  <p:sldSz cx="9144000" cy="5143500" type="screen16x9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YLXksyTM5DtKoq5mmdjbg==" hashData="SAh/L3FyKZ1GsQn07oZ1xey2Yk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46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B6B9BB-4F0B-4D15-938C-AF6A6466D5D5}" type="datetimeFigureOut">
              <a:rPr lang="pt-PT" smtClean="0"/>
              <a:t>28-05-2017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9452AB-2205-4E11-8486-801795988EE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247317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2ADBF-8443-47DF-AC60-9698D97093CD}" type="datetimeFigureOut">
              <a:rPr lang="pt-PT" smtClean="0"/>
              <a:t>28-05-2017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7A3ED-59B1-43F3-ADAD-0EA2D4B750C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82484339"/>
      </p:ext>
    </p:extLst>
  </p:cSld>
  <p:clrMapOvr>
    <a:masterClrMapping/>
  </p:clrMapOvr>
  <p:transition spd="slow" advClick="0" advTm="5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2ADBF-8443-47DF-AC60-9698D97093CD}" type="datetimeFigureOut">
              <a:rPr lang="pt-PT" smtClean="0"/>
              <a:t>28-05-2017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7A3ED-59B1-43F3-ADAD-0EA2D4B750C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90216725"/>
      </p:ext>
    </p:extLst>
  </p:cSld>
  <p:clrMapOvr>
    <a:masterClrMapping/>
  </p:clrMapOvr>
  <p:transition spd="slow" advClick="0" advTm="5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2ADBF-8443-47DF-AC60-9698D97093CD}" type="datetimeFigureOut">
              <a:rPr lang="pt-PT" smtClean="0"/>
              <a:t>28-05-2017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7A3ED-59B1-43F3-ADAD-0EA2D4B750C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02382955"/>
      </p:ext>
    </p:extLst>
  </p:cSld>
  <p:clrMapOvr>
    <a:masterClrMapping/>
  </p:clrMapOvr>
  <p:transition spd="slow" advClick="0" advTm="5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2ADBF-8443-47DF-AC60-9698D97093CD}" type="datetimeFigureOut">
              <a:rPr lang="pt-PT" smtClean="0"/>
              <a:t>28-05-2017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7A3ED-59B1-43F3-ADAD-0EA2D4B750C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4231604"/>
      </p:ext>
    </p:extLst>
  </p:cSld>
  <p:clrMapOvr>
    <a:masterClrMapping/>
  </p:clrMapOvr>
  <p:transition spd="slow" advClick="0" advTm="5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2ADBF-8443-47DF-AC60-9698D97093CD}" type="datetimeFigureOut">
              <a:rPr lang="pt-PT" smtClean="0"/>
              <a:t>28-05-2017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7A3ED-59B1-43F3-ADAD-0EA2D4B750C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31886223"/>
      </p:ext>
    </p:extLst>
  </p:cSld>
  <p:clrMapOvr>
    <a:masterClrMapping/>
  </p:clrMapOvr>
  <p:transition spd="slow" advClick="0" advTm="5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2ADBF-8443-47DF-AC60-9698D97093CD}" type="datetimeFigureOut">
              <a:rPr lang="pt-PT" smtClean="0"/>
              <a:t>28-05-2017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7A3ED-59B1-43F3-ADAD-0EA2D4B750C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02682797"/>
      </p:ext>
    </p:extLst>
  </p:cSld>
  <p:clrMapOvr>
    <a:masterClrMapping/>
  </p:clrMapOvr>
  <p:transition spd="slow" advClick="0" advTm="5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2ADBF-8443-47DF-AC60-9698D97093CD}" type="datetimeFigureOut">
              <a:rPr lang="pt-PT" smtClean="0"/>
              <a:t>28-05-2017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7A3ED-59B1-43F3-ADAD-0EA2D4B750C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22772045"/>
      </p:ext>
    </p:extLst>
  </p:cSld>
  <p:clrMapOvr>
    <a:masterClrMapping/>
  </p:clrMapOvr>
  <p:transition spd="slow" advClick="0" advTm="5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2ADBF-8443-47DF-AC60-9698D97093CD}" type="datetimeFigureOut">
              <a:rPr lang="pt-PT" smtClean="0"/>
              <a:t>28-05-2017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7A3ED-59B1-43F3-ADAD-0EA2D4B750C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50540777"/>
      </p:ext>
    </p:extLst>
  </p:cSld>
  <p:clrMapOvr>
    <a:masterClrMapping/>
  </p:clrMapOvr>
  <p:transition spd="slow" advClick="0" advTm="5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2ADBF-8443-47DF-AC60-9698D97093CD}" type="datetimeFigureOut">
              <a:rPr lang="pt-PT" smtClean="0"/>
              <a:t>28-05-2017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7A3ED-59B1-43F3-ADAD-0EA2D4B750C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96547194"/>
      </p:ext>
    </p:extLst>
  </p:cSld>
  <p:clrMapOvr>
    <a:masterClrMapping/>
  </p:clrMapOvr>
  <p:transition spd="slow" advClick="0" advTm="5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2ADBF-8443-47DF-AC60-9698D97093CD}" type="datetimeFigureOut">
              <a:rPr lang="pt-PT" smtClean="0"/>
              <a:t>28-05-2017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7A3ED-59B1-43F3-ADAD-0EA2D4B750C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27971419"/>
      </p:ext>
    </p:extLst>
  </p:cSld>
  <p:clrMapOvr>
    <a:masterClrMapping/>
  </p:clrMapOvr>
  <p:transition spd="slow" advClick="0" advTm="5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2ADBF-8443-47DF-AC60-9698D97093CD}" type="datetimeFigureOut">
              <a:rPr lang="pt-PT" smtClean="0"/>
              <a:t>28-05-2017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7A3ED-59B1-43F3-ADAD-0EA2D4B750C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69338530"/>
      </p:ext>
    </p:extLst>
  </p:cSld>
  <p:clrMapOvr>
    <a:masterClrMapping/>
  </p:clrMapOvr>
  <p:transition spd="slow" advClick="0" advTm="5000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42ADBF-8443-47DF-AC60-9698D97093CD}" type="datetimeFigureOut">
              <a:rPr lang="pt-PT" smtClean="0"/>
              <a:t>28-05-2017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7A3ED-59B1-43F3-ADAD-0EA2D4B750C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15642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5" y="0"/>
            <a:ext cx="9144000" cy="51435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4067944" y="339502"/>
            <a:ext cx="446449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PT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Alentejo</a:t>
            </a:r>
          </a:p>
          <a:p>
            <a:pPr algn="ctr"/>
            <a:r>
              <a:rPr lang="pt-PT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Mina São Domingos</a:t>
            </a:r>
          </a:p>
          <a:p>
            <a:pPr algn="ctr"/>
            <a:r>
              <a:rPr lang="pt-PT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Portugal</a:t>
            </a:r>
            <a:endParaRPr lang="pt-PT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Rectângulo 3"/>
          <p:cNvSpPr/>
          <p:nvPr/>
        </p:nvSpPr>
        <p:spPr>
          <a:xfrm>
            <a:off x="-915" y="2211710"/>
            <a:ext cx="2340667" cy="23698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pt-PT" sz="1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 Rounded MT Bold" panose="020F0704030504030204" pitchFamily="34" charset="0"/>
            </a:endParaRPr>
          </a:p>
          <a:p>
            <a:pPr algn="ctr"/>
            <a:endParaRPr lang="pt-PT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 Rounded MT Bold" panose="020F0704030504030204" pitchFamily="34" charset="0"/>
            </a:endParaRPr>
          </a:p>
          <a:p>
            <a:pPr algn="ctr"/>
            <a:endParaRPr lang="pt-PT" sz="1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 Rounded MT Bold" panose="020F0704030504030204" pitchFamily="34" charset="0"/>
            </a:endParaRPr>
          </a:p>
          <a:p>
            <a:pPr algn="ctr"/>
            <a:endParaRPr lang="pt-PT" sz="14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 Rounded MT Bold" panose="020F0704030504030204" pitchFamily="34" charset="0"/>
            </a:endParaRPr>
          </a:p>
          <a:p>
            <a:pPr algn="ctr"/>
            <a:endParaRPr lang="pt-PT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 Rounded MT Bold" panose="020F0704030504030204" pitchFamily="34" charset="0"/>
            </a:endParaRPr>
          </a:p>
          <a:p>
            <a:pPr algn="ctr"/>
            <a:endParaRPr lang="pt-PT" sz="14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 Rounded MT Bold" panose="020F0704030504030204" pitchFamily="34" charset="0"/>
            </a:endParaRPr>
          </a:p>
          <a:p>
            <a:pPr algn="ctr"/>
            <a:endParaRPr lang="pt-PT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 Rounded MT Bold" panose="020F0704030504030204" pitchFamily="34" charset="0"/>
            </a:endParaRPr>
          </a:p>
          <a:p>
            <a:pPr algn="ctr"/>
            <a:endParaRPr lang="pt-PT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 Rounded MT Bold" panose="020F0704030504030204" pitchFamily="34" charset="0"/>
            </a:endParaRPr>
          </a:p>
          <a:p>
            <a:pPr algn="ctr"/>
            <a:endParaRPr lang="pt-PT" sz="12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PT" sz="1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anose="020B0A04020102020204" pitchFamily="34" charset="0"/>
              </a:rPr>
              <a:t>Imagens &amp; Formatação</a:t>
            </a:r>
          </a:p>
          <a:p>
            <a:pPr algn="ctr"/>
            <a:r>
              <a:rPr lang="pt-PT" sz="1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anose="020B0A04020102020204" pitchFamily="34" charset="0"/>
              </a:rPr>
              <a:t> </a:t>
            </a:r>
            <a:r>
              <a:rPr lang="pt-PT" sz="1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anose="020B0A04020102020204" pitchFamily="34" charset="0"/>
              </a:rPr>
              <a:t>Necy</a:t>
            </a:r>
            <a:r>
              <a:rPr lang="pt-PT" sz="1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anose="020B0A04020102020204" pitchFamily="34" charset="0"/>
              </a:rPr>
              <a:t> Guerreiro</a:t>
            </a:r>
            <a:endParaRPr lang="pt-PT" sz="1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3418447"/>
      </p:ext>
    </p:extLst>
  </p:cSld>
  <p:clrMapOvr>
    <a:masterClrMapping/>
  </p:clrMapOvr>
  <p:transition spd="slow" advClick="0" advTm="7000">
    <p:wheel spokes="1"/>
    <p:sndAc>
      <p:stSnd loop="1">
        <p:snd r:embed="rId2" name="Verdes sao os campos - Teresa Silva Carvalh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742016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136022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649097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283988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942281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311905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799520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9419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379585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55576" y="627534"/>
            <a:ext cx="27302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Praia Fluvial da Tapada Grande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692874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561571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195133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120588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907676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982179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874045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496684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342843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710649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187479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805729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32506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550635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200335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340752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63688" y="411510"/>
            <a:ext cx="28696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Ruínas da Mina de São Domingos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6651399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920558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564921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323497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481537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09981"/>
            <a:ext cx="2843808" cy="478707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421720565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260052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664259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572206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233160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546816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080155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166722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19872" y="411510"/>
            <a:ext cx="37321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Lagoa das Ruínas da Mina de São Domingos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8306120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863788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320990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491078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371241"/>
      </p:ext>
    </p:extLst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47864" y="3147815"/>
            <a:ext cx="52505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Imagens &amp; </a:t>
            </a:r>
            <a:r>
              <a:rPr lang="pt-PT" sz="1400" dirty="0" err="1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Formataçao</a:t>
            </a:r>
            <a:r>
              <a:rPr lang="pt-PT" sz="14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</a:t>
            </a:r>
            <a:r>
              <a:rPr lang="pt-PT" sz="1400" dirty="0" err="1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Necy</a:t>
            </a:r>
            <a:r>
              <a:rPr lang="pt-PT" sz="14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Guerreiro</a:t>
            </a:r>
          </a:p>
          <a:p>
            <a:r>
              <a:rPr lang="pt-PT" sz="14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          necyguerreiro@gmail.com</a:t>
            </a:r>
          </a:p>
          <a:p>
            <a:r>
              <a:rPr lang="pt-PT" sz="14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                  Lisboa – Portugal</a:t>
            </a:r>
          </a:p>
          <a:p>
            <a:endParaRPr lang="pt-PT" sz="14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pt-PT" sz="14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r>
              <a:rPr lang="pt-PT" sz="14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Teresa Silva </a:t>
            </a:r>
            <a:r>
              <a:rPr lang="pt-PT" sz="1400" dirty="0" err="1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Carvalho_”Verdes</a:t>
            </a:r>
            <a:r>
              <a:rPr lang="pt-PT" sz="14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são os Campos”</a:t>
            </a:r>
            <a:endParaRPr lang="pt-PT" sz="14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3879012"/>
            <a:ext cx="404242" cy="30318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12636"/>
            <a:ext cx="505667" cy="297346"/>
          </a:xfrm>
          <a:prstGeom prst="rect">
            <a:avLst/>
          </a:prstGeom>
        </p:spPr>
      </p:pic>
      <p:sp>
        <p:nvSpPr>
          <p:cNvPr id="6" name="Marcador de Posição da Data 5"/>
          <p:cNvSpPr>
            <a:spLocks noGrp="1"/>
          </p:cNvSpPr>
          <p:nvPr>
            <p:ph type="dt" sz="half" idx="10"/>
          </p:nvPr>
        </p:nvSpPr>
        <p:spPr>
          <a:xfrm>
            <a:off x="4139952" y="4587974"/>
            <a:ext cx="3456384" cy="453133"/>
          </a:xfrm>
        </p:spPr>
        <p:txBody>
          <a:bodyPr/>
          <a:lstStyle/>
          <a:p>
            <a:r>
              <a:rPr lang="pt-PT" sz="1400" dirty="0" smtClean="0">
                <a:latin typeface="Arial Rounded MT Bold" panose="020F0704030504030204" pitchFamily="34" charset="0"/>
              </a:rPr>
              <a:t>       </a:t>
            </a:r>
            <a:fld id="{A93AF89D-C2AE-4B15-A247-FBFD27657087}" type="datetime9">
              <a:rPr lang="pt-PT" sz="140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28-05-2017 10:19:09</a:t>
            </a:fld>
            <a:endParaRPr lang="pt-PT" sz="14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9518085"/>
      </p:ext>
    </p:extLst>
  </p:cSld>
  <p:clrMapOvr>
    <a:masterClrMapping/>
  </p:clrMapOvr>
  <p:transition spd="slow" advClick="0" advTm="45000"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54</Words>
  <Application>Microsoft Office PowerPoint</Application>
  <PresentationFormat>Apresentação no Ecrã (16:9)</PresentationFormat>
  <Paragraphs>24</Paragraphs>
  <Slides>45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45</vt:i4>
      </vt:variant>
    </vt:vector>
  </HeadingPairs>
  <TitlesOfParts>
    <vt:vector size="46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Nécy G</dc:creator>
  <cp:lastModifiedBy>Nécy G</cp:lastModifiedBy>
  <cp:revision>9</cp:revision>
  <dcterms:created xsi:type="dcterms:W3CDTF">2017-05-28T08:18:50Z</dcterms:created>
  <dcterms:modified xsi:type="dcterms:W3CDTF">2017-05-28T09:46:16Z</dcterms:modified>
</cp:coreProperties>
</file>