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0" r:id="rId4"/>
    <p:sldId id="294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58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59" r:id="rId39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ueKVtgq3t7JoCZMjHDk1hg==" hashData="VSS8PtK9resfWsxgGsJFfb/efLg9Rp/8J08oihTNU0yTQjFvDXsdi5+ZqkaWEY3RMAr0x27sG9T+c+kSFbOdo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52" d="100"/>
          <a:sy n="152" d="100"/>
        </p:scale>
        <p:origin x="444" y="-1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26C7D-328E-4B45-9928-441FFDB8B336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7F3F4-4997-4AE7-91D2-1C887A388873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2B83F-E3FF-4740-8A83-9CA2438B0D1D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0CC8A-9A41-4A0A-A5D7-2F8D5A8A4686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8C15BC-310A-4AB7-9450-660246C331D6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C7968-8CD6-4F0B-9D10-FDD2E6A86E5E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96F7A-87AB-443C-9666-4E3C0A69EA6B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100C9-3931-4563-9839-42CC55D6A923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1FA05-83FD-403D-8E70-7197552AF9ED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D36D4-9F13-4245-9116-3099F4D2FDBE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D8A6C-F06D-4D7E-B3B2-A7664F59E8A1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98AA1-F2C8-4D76-AC57-1D5E8967D516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E6AE5-A526-4E47-BFEF-47EDC4B2CD87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11979-268F-4677-A0F4-9839CE4B94FC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3DF53-7E25-4E45-90FE-41F45AE645B3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842BC-8BB9-4D7A-8F7A-0D8ABC143DD6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  <a:endParaRPr lang="nl-NL" noProof="0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A0EDE-0204-4CDE-AB82-F818581835B2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0F300-D30A-4476-8A88-320517C434CF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94A01-15AC-4C1B-BBA8-6BDB0395B260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B0AC5-F5DE-4A00-B41E-3268B1743664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9F044-59A6-4B0C-94F2-78F0F98E915D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29865-8A7A-4006-860F-8FD96F9E6DF3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5ECDF5-20F1-4980-8061-41A0C3209D23}" type="datetimeFigureOut">
              <a:rPr lang="nl-NL"/>
              <a:pPr>
                <a:defRPr/>
              </a:pPr>
              <a:t>9-5-2017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4FA383-ADF7-46BA-9B0C-B320ED9AC1A2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9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>
    <p:sndAc>
      <p:stSnd>
        <p:snd r:embed="rId2" name="Classical Music Vol. 9 Franz Liszt Consolation No.3 SS H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2017-05-04_065028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2017-05-04_064914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33589402374_368b8125f3_o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2017-05-04_064948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2017-05-04_065008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2017-05-04_065047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2017-05-04_065148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2017-05-04_065922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2017-05-04_065943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92075"/>
            <a:ext cx="9144000" cy="523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2017-05-04_070107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2017-05-04_070124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2017-05-04_07014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2017-05-04_070216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2017-05-04_070247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2017-05-04_070304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2017-05-04_070322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2017-05-04_070353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2017-05-04_070428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2017-05-04_070503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2017-05-04_070519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2017-05-04_070544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2017-05-04_070602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2017-05-04_070635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2017-05-04_064852 - kopie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2017-05-04_070650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2017-05-04_07070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2017-05-04_0707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2017-05-04_0707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2017-05-04_070833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2017-05-04_070854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2017-05-04_070914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2017-05-04_070929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2017-05-04_07214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2017-05-04_072210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33589400654_5346b97695_o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33589400944_f35357a601_o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2017-05-04_064852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John\Documents\01.Ludo\button12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948014"/>
            <a:ext cx="1368152" cy="14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Panoramaberg Wank </Template>
  <TotalTime>1</TotalTime>
  <Words>0</Words>
  <Application>Microsoft Office PowerPoint</Application>
  <PresentationFormat>Diavoorstelling (16:9)</PresentationFormat>
  <Paragraphs>0</Paragraphs>
  <Slides>38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38</vt:i4>
      </vt:variant>
    </vt:vector>
  </HeadingPairs>
  <TitlesOfParts>
    <vt:vector size="41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2017-05-09T05:51:43Z</dcterms:created>
  <dcterms:modified xsi:type="dcterms:W3CDTF">2017-05-09T05:53:22Z</dcterms:modified>
</cp:coreProperties>
</file>