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0" r:id="rId3"/>
    <p:sldId id="262" r:id="rId4"/>
    <p:sldId id="264" r:id="rId5"/>
    <p:sldId id="263" r:id="rId6"/>
    <p:sldId id="275" r:id="rId7"/>
    <p:sldId id="276" r:id="rId8"/>
    <p:sldId id="274" r:id="rId9"/>
    <p:sldId id="273" r:id="rId10"/>
    <p:sldId id="277" r:id="rId11"/>
    <p:sldId id="281" r:id="rId12"/>
    <p:sldId id="279" r:id="rId13"/>
    <p:sldId id="282" r:id="rId14"/>
    <p:sldId id="286" r:id="rId15"/>
    <p:sldId id="285" r:id="rId16"/>
    <p:sldId id="284" r:id="rId17"/>
    <p:sldId id="287" r:id="rId18"/>
    <p:sldId id="290" r:id="rId19"/>
    <p:sldId id="291" r:id="rId20"/>
    <p:sldId id="293" r:id="rId21"/>
    <p:sldId id="296" r:id="rId22"/>
    <p:sldId id="295" r:id="rId23"/>
    <p:sldId id="294" r:id="rId24"/>
    <p:sldId id="301" r:id="rId25"/>
    <p:sldId id="298" r:id="rId26"/>
    <p:sldId id="297" r:id="rId27"/>
    <p:sldId id="303" r:id="rId28"/>
    <p:sldId id="302" r:id="rId29"/>
    <p:sldId id="305" r:id="rId30"/>
    <p:sldId id="309" r:id="rId31"/>
    <p:sldId id="306" r:id="rId32"/>
    <p:sldId id="312" r:id="rId33"/>
    <p:sldId id="311" r:id="rId34"/>
    <p:sldId id="314" r:id="rId35"/>
    <p:sldId id="313" r:id="rId36"/>
    <p:sldId id="310" r:id="rId37"/>
    <p:sldId id="316" r:id="rId38"/>
    <p:sldId id="317" r:id="rId39"/>
    <p:sldId id="315" r:id="rId40"/>
    <p:sldId id="319" r:id="rId41"/>
    <p:sldId id="323" r:id="rId42"/>
    <p:sldId id="320" r:id="rId43"/>
    <p:sldId id="326" r:id="rId44"/>
    <p:sldId id="329" r:id="rId45"/>
    <p:sldId id="335" r:id="rId46"/>
    <p:sldId id="334" r:id="rId47"/>
    <p:sldId id="333" r:id="rId48"/>
  </p:sldIdLst>
  <p:sldSz cx="9144000" cy="6858000" type="screen4x3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66FhdFR8f0tObBM6kgJ0xg==" hashData="FrfLaZI84pYb+Jj83I+lPAfPRH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26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2B39A-9A35-421E-B8FD-52E3D041F0C7}" type="datetimeFigureOut">
              <a:rPr lang="pt-PT" smtClean="0"/>
              <a:t>14-08-2014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0152DA-017F-41CD-A827-6255388DAA3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602683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  <p:sndAc>
          <p:stSnd>
            <p:snd r:embed="rId1" name="51._saxo_romantico_vivo_per_lei.wav"/>
          </p:stSnd>
        </p:sndAc>
      </p:transition>
    </mc:Choice>
    <mc:Fallback xmlns="">
      <p:transition spd="slow" advClick="0" advTm="5000">
        <p:dissolve/>
        <p:sndAc>
          <p:stSnd>
            <p:snd r:embed="rId3" name="51._saxo_romantico_vivo_per_lei.wav"/>
          </p:stSnd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2B39A-9A35-421E-B8FD-52E3D041F0C7}" type="datetimeFigureOut">
              <a:rPr lang="pt-PT" smtClean="0"/>
              <a:t>14-08-2014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0152DA-017F-41CD-A827-6255388DAA3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795404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  <p:sndAc>
          <p:stSnd>
            <p:snd r:embed="rId1" name="51._saxo_romantico_vivo_per_lei.wav"/>
          </p:stSnd>
        </p:sndAc>
      </p:transition>
    </mc:Choice>
    <mc:Fallback xmlns="">
      <p:transition spd="slow" advClick="0" advTm="5000">
        <p:dissolve/>
        <p:sndAc>
          <p:stSnd>
            <p:snd r:embed="rId3" name="51._saxo_romantico_vivo_per_lei.wav"/>
          </p:stSnd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2B39A-9A35-421E-B8FD-52E3D041F0C7}" type="datetimeFigureOut">
              <a:rPr lang="pt-PT" smtClean="0"/>
              <a:t>14-08-2014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0152DA-017F-41CD-A827-6255388DAA3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427748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  <p:sndAc>
          <p:stSnd>
            <p:snd r:embed="rId1" name="51._saxo_romantico_vivo_per_lei.wav"/>
          </p:stSnd>
        </p:sndAc>
      </p:transition>
    </mc:Choice>
    <mc:Fallback xmlns="">
      <p:transition spd="slow" advClick="0" advTm="5000">
        <p:dissolve/>
        <p:sndAc>
          <p:stSnd>
            <p:snd r:embed="rId3" name="51._saxo_romantico_vivo_per_lei.wav"/>
          </p:stSnd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2B39A-9A35-421E-B8FD-52E3D041F0C7}" type="datetimeFigureOut">
              <a:rPr lang="pt-PT" smtClean="0"/>
              <a:t>14-08-2014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0152DA-017F-41CD-A827-6255388DAA3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276567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  <p:sndAc>
          <p:stSnd>
            <p:snd r:embed="rId1" name="51._saxo_romantico_vivo_per_lei.wav"/>
          </p:stSnd>
        </p:sndAc>
      </p:transition>
    </mc:Choice>
    <mc:Fallback xmlns="">
      <p:transition spd="slow" advClick="0" advTm="5000">
        <p:dissolve/>
        <p:sndAc>
          <p:stSnd>
            <p:snd r:embed="rId3" name="51._saxo_romantico_vivo_per_lei.wav"/>
          </p:stSnd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2B39A-9A35-421E-B8FD-52E3D041F0C7}" type="datetimeFigureOut">
              <a:rPr lang="pt-PT" smtClean="0"/>
              <a:t>14-08-2014</a:t>
            </a:fld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0152DA-017F-41CD-A827-6255388DAA3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887852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  <p:sndAc>
          <p:stSnd>
            <p:snd r:embed="rId1" name="51._saxo_romantico_vivo_per_lei.wav"/>
          </p:stSnd>
        </p:sndAc>
      </p:transition>
    </mc:Choice>
    <mc:Fallback xmlns="">
      <p:transition spd="slow" advClick="0" advTm="5000">
        <p:dissolve/>
        <p:sndAc>
          <p:stSnd>
            <p:snd r:embed="rId3" name="51._saxo_romantico_vivo_per_lei.wav"/>
          </p:stSnd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2B39A-9A35-421E-B8FD-52E3D041F0C7}" type="datetimeFigureOut">
              <a:rPr lang="pt-PT" smtClean="0"/>
              <a:t>14-08-2014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0152DA-017F-41CD-A827-6255388DAA3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96035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  <p:sndAc>
          <p:stSnd>
            <p:snd r:embed="rId1" name="51._saxo_romantico_vivo_per_lei.wav"/>
          </p:stSnd>
        </p:sndAc>
      </p:transition>
    </mc:Choice>
    <mc:Fallback xmlns="">
      <p:transition spd="slow" advClick="0" advTm="5000">
        <p:dissolve/>
        <p:sndAc>
          <p:stSnd>
            <p:snd r:embed="rId3" name="51._saxo_romantico_vivo_per_lei.wav"/>
          </p:stSnd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2B39A-9A35-421E-B8FD-52E3D041F0C7}" type="datetimeFigureOut">
              <a:rPr lang="pt-PT" smtClean="0"/>
              <a:t>14-08-2014</a:t>
            </a:fld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0152DA-017F-41CD-A827-6255388DAA3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918156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  <p:sndAc>
          <p:stSnd>
            <p:snd r:embed="rId1" name="51._saxo_romantico_vivo_per_lei.wav"/>
          </p:stSnd>
        </p:sndAc>
      </p:transition>
    </mc:Choice>
    <mc:Fallback xmlns="">
      <p:transition spd="slow" advClick="0" advTm="5000">
        <p:dissolve/>
        <p:sndAc>
          <p:stSnd>
            <p:snd r:embed="rId3" name="51._saxo_romantico_vivo_per_lei.wav"/>
          </p:stSnd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2B39A-9A35-421E-B8FD-52E3D041F0C7}" type="datetimeFigureOut">
              <a:rPr lang="pt-PT" smtClean="0"/>
              <a:t>14-08-2014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0152DA-017F-41CD-A827-6255388DAA3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994022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  <p:sndAc>
          <p:stSnd>
            <p:snd r:embed="rId1" name="51._saxo_romantico_vivo_per_lei.wav"/>
          </p:stSnd>
        </p:sndAc>
      </p:transition>
    </mc:Choice>
    <mc:Fallback xmlns="">
      <p:transition spd="slow" advClick="0" advTm="5000">
        <p:dissolve/>
        <p:sndAc>
          <p:stSnd>
            <p:snd r:embed="rId3" name="51._saxo_romantico_vivo_per_lei.wav"/>
          </p:stSnd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2B39A-9A35-421E-B8FD-52E3D041F0C7}" type="datetimeFigureOut">
              <a:rPr lang="pt-PT" smtClean="0"/>
              <a:t>14-08-2014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0152DA-017F-41CD-A827-6255388DAA3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651782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  <p:sndAc>
          <p:stSnd>
            <p:snd r:embed="rId1" name="51._saxo_romantico_vivo_per_lei.wav"/>
          </p:stSnd>
        </p:sndAc>
      </p:transition>
    </mc:Choice>
    <mc:Fallback xmlns="">
      <p:transition spd="slow" advClick="0" advTm="5000">
        <p:dissolve/>
        <p:sndAc>
          <p:stSnd>
            <p:snd r:embed="rId3" name="51._saxo_romantico_vivo_per_lei.wav"/>
          </p:stSnd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2B39A-9A35-421E-B8FD-52E3D041F0C7}" type="datetimeFigureOut">
              <a:rPr lang="pt-PT" smtClean="0"/>
              <a:t>14-08-2014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0152DA-017F-41CD-A827-6255388DAA3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027041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  <p:sndAc>
          <p:stSnd>
            <p:snd r:embed="rId1" name="51._saxo_romantico_vivo_per_lei.wav"/>
          </p:stSnd>
        </p:sndAc>
      </p:transition>
    </mc:Choice>
    <mc:Fallback xmlns="">
      <p:transition spd="slow" advClick="0" advTm="5000">
        <p:dissolve/>
        <p:sndAc>
          <p:stSnd>
            <p:snd r:embed="rId3" name="51._saxo_romantico_vivo_per_lei.wav"/>
          </p:stSnd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2B39A-9A35-421E-B8FD-52E3D041F0C7}" type="datetimeFigureOut">
              <a:rPr lang="pt-PT" smtClean="0"/>
              <a:t>14-08-2014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0152DA-017F-41CD-A827-6255388DAA3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660009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  <p:sndAc>
          <p:stSnd>
            <p:snd r:embed="rId1" name="51._saxo_romantico_vivo_per_lei.wav"/>
          </p:stSnd>
        </p:sndAc>
      </p:transition>
    </mc:Choice>
    <mc:Fallback xmlns="">
      <p:transition spd="slow" advClick="0" advTm="5000">
        <p:dissolve/>
        <p:sndAc>
          <p:stSnd>
            <p:snd r:embed="rId3" name="51._saxo_romantico_vivo_per_lei.wav"/>
          </p:stSnd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audio" Target="../media/audio1.wav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92B39A-9A35-421E-B8FD-52E3D041F0C7}" type="datetimeFigureOut">
              <a:rPr lang="pt-PT" smtClean="0"/>
              <a:t>14-08-2014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0152DA-017F-41CD-A827-6255388DAA3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7296770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  <p:sndAc>
          <p:stSnd>
            <p:snd r:embed="rId13" name="51._saxo_romantico_vivo_per_lei.wav"/>
          </p:stSnd>
        </p:sndAc>
      </p:transition>
    </mc:Choice>
    <mc:Fallback xmlns="">
      <p:transition spd="slow" advClick="0" advTm="5000">
        <p:dissolve/>
        <p:sndAc>
          <p:stSnd>
            <p:snd r:embed="rId14" name="51._saxo_romantico_vivo_per_lei.wav"/>
          </p:stSnd>
        </p:sndAc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3.gi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75647"/>
          </a:xfrm>
          <a:prstGeom prst="rect">
            <a:avLst/>
          </a:prstGeom>
        </p:spPr>
      </p:pic>
      <p:sp>
        <p:nvSpPr>
          <p:cNvPr id="5" name="Rectângulo 4"/>
          <p:cNvSpPr/>
          <p:nvPr/>
        </p:nvSpPr>
        <p:spPr>
          <a:xfrm>
            <a:off x="2627784" y="2276872"/>
            <a:ext cx="5472608" cy="443198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PT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   </a:t>
            </a:r>
            <a:fld id="{4C3E6E83-D836-494F-944B-CE804652026A}" type="datetime9">
              <a:rPr lang="pt-PT" sz="1400" b="1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14-08-2014 23:49:29</a:t>
            </a:fld>
            <a:endParaRPr lang="pt-PT" sz="1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endParaRPr lang="pt-PT" sz="2800" b="1" cap="none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endParaRPr lang="pt-PT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endParaRPr lang="pt-PT" sz="2800" b="1" cap="none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endParaRPr lang="pt-PT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endParaRPr lang="pt-PT" sz="2800" b="1" cap="none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endParaRPr lang="pt-PT" sz="2800" b="1" cap="none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endParaRPr lang="pt-PT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endParaRPr lang="pt-PT" sz="2800" b="1" cap="none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endParaRPr lang="pt-PT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endParaRPr lang="pt-PT" sz="1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Rectângulo 7"/>
          <p:cNvSpPr/>
          <p:nvPr/>
        </p:nvSpPr>
        <p:spPr>
          <a:xfrm>
            <a:off x="2987824" y="476672"/>
            <a:ext cx="4479518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endParaRPr lang="pt-PT" sz="2400" b="1" cap="none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pt-PT" sz="2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pt-PT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</a:t>
            </a:r>
            <a:r>
              <a:rPr lang="pt-PT" sz="2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Parque Estacionamento </a:t>
            </a:r>
          </a:p>
          <a:p>
            <a:pPr algn="ctr"/>
            <a:r>
              <a:rPr lang="pt-PT" sz="2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 Chão do Loureiro</a:t>
            </a:r>
          </a:p>
          <a:p>
            <a:pPr algn="ctr"/>
            <a:r>
              <a:rPr lang="pt-PT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  Lisboa </a:t>
            </a:r>
            <a:r>
              <a:rPr lang="pt-PT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- </a:t>
            </a:r>
            <a:r>
              <a:rPr lang="pt-PT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Portugal</a:t>
            </a:r>
            <a:endParaRPr lang="pt-PT" sz="2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9" name="Rectângulo 8"/>
          <p:cNvSpPr/>
          <p:nvPr/>
        </p:nvSpPr>
        <p:spPr>
          <a:xfrm>
            <a:off x="755576" y="2967334"/>
            <a:ext cx="7992888" cy="3890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endParaRPr lang="pt-PT" sz="1400" b="1" cap="none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endParaRPr lang="pt-PT" sz="1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endParaRPr lang="pt-PT" sz="1400" b="1" cap="none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endParaRPr lang="pt-PT" sz="1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endParaRPr lang="pt-PT" sz="1400" b="1" cap="none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endParaRPr lang="pt-PT" sz="1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endParaRPr lang="pt-PT" sz="1400" b="1" cap="none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endParaRPr lang="pt-PT" sz="1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endParaRPr lang="pt-PT" sz="1400" b="1" cap="none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endParaRPr lang="pt-PT" sz="1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endParaRPr lang="pt-PT" sz="1400" b="1" cap="none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endParaRPr lang="pt-PT" sz="1400" b="1" cap="none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endParaRPr lang="pt-PT" sz="1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endParaRPr lang="pt-PT" sz="1400" b="1" cap="none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endParaRPr lang="pt-PT" sz="1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endParaRPr lang="pt-PT" sz="1400" b="1" cap="none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pt-PT" sz="1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anose="020B0A04020102020204" pitchFamily="34" charset="0"/>
              </a:rPr>
              <a:t>       Imagens </a:t>
            </a:r>
            <a:r>
              <a:rPr lang="pt-PT" sz="1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anose="020B0A04020102020204" pitchFamily="34" charset="0"/>
              </a:rPr>
              <a:t>&amp; Formatação </a:t>
            </a:r>
            <a:r>
              <a:rPr lang="pt-PT" sz="14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anose="020B0A04020102020204" pitchFamily="34" charset="0"/>
              </a:rPr>
              <a:t>Necy</a:t>
            </a:r>
            <a:r>
              <a:rPr lang="pt-PT" sz="1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anose="020B0A04020102020204" pitchFamily="34" charset="0"/>
              </a:rPr>
              <a:t> </a:t>
            </a:r>
            <a:r>
              <a:rPr lang="pt-PT" sz="1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anose="020B0A04020102020204" pitchFamily="34" charset="0"/>
              </a:rPr>
              <a:t>Guerreiro </a:t>
            </a:r>
            <a:endParaRPr lang="pt-PT" sz="1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1973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0000">
        <p:dissolve/>
        <p:sndAc>
          <p:stSnd>
            <p:snd r:embed="rId2" name="51._saxo_romantico_vivo_per_lei.wav"/>
          </p:stSnd>
        </p:sndAc>
      </p:transition>
    </mc:Choice>
    <mc:Fallback xmlns="">
      <p:transition spd="slow" advClick="0" advTm="10000">
        <p:dissolve/>
        <p:sndAc>
          <p:stSnd>
            <p:snd r:embed="rId4" name="51._saxo_romantico_vivo_per_lei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34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6376" y="6021288"/>
            <a:ext cx="959768" cy="598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9822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4232" y="116632"/>
            <a:ext cx="959768" cy="598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2119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6021287"/>
            <a:ext cx="959768" cy="598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1032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6021288"/>
            <a:ext cx="959768" cy="598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7679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6021288"/>
            <a:ext cx="1031776" cy="643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5709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6021288"/>
            <a:ext cx="1031776" cy="643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3915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2360" y="6021288"/>
            <a:ext cx="1031776" cy="643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6558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6021288"/>
            <a:ext cx="1031776" cy="643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357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4368" y="6021287"/>
            <a:ext cx="959768" cy="598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2657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6376" y="6021288"/>
            <a:ext cx="1031776" cy="643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1518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6021288"/>
            <a:ext cx="1031776" cy="643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9830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6021288"/>
            <a:ext cx="959768" cy="598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6654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4232" y="0"/>
            <a:ext cx="959768" cy="598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208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7146" y="6021288"/>
            <a:ext cx="959768" cy="598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3420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4232" y="35574"/>
            <a:ext cx="959768" cy="598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9829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4232" y="0"/>
            <a:ext cx="959768" cy="598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6172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6021288"/>
            <a:ext cx="959768" cy="598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6092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4232" y="6093296"/>
            <a:ext cx="959768" cy="598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1277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88640"/>
            <a:ext cx="1031776" cy="643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4249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6376" y="6056863"/>
            <a:ext cx="959768" cy="598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3312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6021288"/>
            <a:ext cx="1031776" cy="643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4337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6376" y="6056863"/>
            <a:ext cx="959768" cy="598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4313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6021288"/>
            <a:ext cx="1031776" cy="643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3281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2224" y="6021288"/>
            <a:ext cx="1031776" cy="643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3952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4368" y="6079310"/>
            <a:ext cx="1031776" cy="643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7866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4368" y="6021288"/>
            <a:ext cx="1031776" cy="643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5544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4368" y="6190015"/>
            <a:ext cx="1031776" cy="643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4315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2719" y="6021288"/>
            <a:ext cx="1031776" cy="643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1260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6376" y="6056863"/>
            <a:ext cx="959768" cy="598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8880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2224" y="5877272"/>
            <a:ext cx="1031776" cy="643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0907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6376" y="6056863"/>
            <a:ext cx="959768" cy="598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30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6376" y="6056863"/>
            <a:ext cx="959768" cy="598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0326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6376" y="6056863"/>
            <a:ext cx="959768" cy="598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8672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8522"/>
            <a:ext cx="9144000" cy="6985913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6053552"/>
            <a:ext cx="1031776" cy="643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2516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6115134"/>
            <a:ext cx="959768" cy="598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0599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6376" y="6056863"/>
            <a:ext cx="959768" cy="598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5260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6076497"/>
            <a:ext cx="959768" cy="598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0540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6021288"/>
            <a:ext cx="1031776" cy="643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9061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2224" y="116632"/>
            <a:ext cx="1031776" cy="643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6295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6376" y="6056863"/>
            <a:ext cx="959768" cy="598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3719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  <p:sndAc>
          <p:stSnd>
            <p:snd r:embed="rId2" name="51._saxo_romantico_vivo_per_lei.wav"/>
          </p:stSnd>
        </p:sndAc>
      </p:transition>
    </mc:Choice>
    <mc:Fallback xmlns="">
      <p:transition spd="slow" advClick="0" advTm="5000">
        <p:dissolve/>
        <p:sndAc>
          <p:stSnd>
            <p:snd r:embed="rId5" name="51._saxo_romantico_vivo_per_lei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6376" y="6056863"/>
            <a:ext cx="959768" cy="598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4724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6056862"/>
            <a:ext cx="959768" cy="598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1020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344" y="6024982"/>
            <a:ext cx="959768" cy="598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8164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344" y="6076497"/>
            <a:ext cx="959768" cy="598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6022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6376" y="6056863"/>
            <a:ext cx="959768" cy="598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2521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 rot="10800000" flipV="1">
            <a:off x="3059832" y="643619"/>
            <a:ext cx="531528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 smtClean="0"/>
              <a:t>Imagens &amp; Apresentação </a:t>
            </a:r>
            <a:r>
              <a:rPr lang="pt-PT" dirty="0" err="1" smtClean="0"/>
              <a:t>Necy</a:t>
            </a:r>
            <a:r>
              <a:rPr lang="pt-PT" dirty="0" smtClean="0"/>
              <a:t> </a:t>
            </a:r>
            <a:r>
              <a:rPr lang="pt-PT" dirty="0" smtClean="0"/>
              <a:t>Guerreiro</a:t>
            </a:r>
          </a:p>
          <a:p>
            <a:r>
              <a:rPr lang="pt-PT" dirty="0" smtClean="0"/>
              <a:t>    Música “</a:t>
            </a:r>
            <a:r>
              <a:rPr lang="pt-PT" dirty="0" err="1" smtClean="0"/>
              <a:t>Saxo</a:t>
            </a:r>
            <a:r>
              <a:rPr lang="pt-PT" dirty="0" smtClean="0"/>
              <a:t> </a:t>
            </a:r>
            <a:r>
              <a:rPr lang="pt-PT" dirty="0" err="1" smtClean="0"/>
              <a:t>romântico_Vivo</a:t>
            </a:r>
            <a:r>
              <a:rPr lang="pt-PT" dirty="0" smtClean="0"/>
              <a:t> Per Lei”</a:t>
            </a:r>
          </a:p>
          <a:p>
            <a:r>
              <a:rPr lang="pt-PT" dirty="0" smtClean="0"/>
              <a:t>        Pinturas de 5 Artistas Portugueses:</a:t>
            </a:r>
          </a:p>
          <a:p>
            <a:r>
              <a:rPr lang="pt-PT" dirty="0" smtClean="0"/>
              <a:t>            </a:t>
            </a:r>
            <a:r>
              <a:rPr lang="pt-PT" dirty="0" err="1" smtClean="0"/>
              <a:t>Nomen</a:t>
            </a:r>
            <a:r>
              <a:rPr lang="pt-PT" dirty="0" smtClean="0"/>
              <a:t>, </a:t>
            </a:r>
            <a:r>
              <a:rPr lang="pt-PT" dirty="0" err="1" smtClean="0"/>
              <a:t>Ram</a:t>
            </a:r>
            <a:r>
              <a:rPr lang="pt-PT" dirty="0" smtClean="0"/>
              <a:t>, Paulo Arraiano,</a:t>
            </a:r>
          </a:p>
          <a:p>
            <a:r>
              <a:rPr lang="pt-PT" dirty="0" smtClean="0"/>
              <a:t>                  Mar e Miguel Januário</a:t>
            </a:r>
          </a:p>
          <a:p>
            <a:r>
              <a:rPr lang="pt-PT" dirty="0" smtClean="0"/>
              <a:t>             necyguerreiro@gmail.com</a:t>
            </a:r>
          </a:p>
          <a:p>
            <a:r>
              <a:rPr lang="pt-PT" dirty="0" smtClean="0"/>
              <a:t>                      Lisboa - Portugal </a:t>
            </a:r>
          </a:p>
          <a:p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2608858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20000">
        <p:dissolve/>
      </p:transition>
    </mc:Choice>
    <mc:Fallback xmlns="">
      <p:transition spd="slow" advClick="0" advTm="20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orma de Onda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244</TotalTime>
  <Words>58</Words>
  <Application>Microsoft Office PowerPoint</Application>
  <PresentationFormat>Apresentação no Ecrã (4:3)</PresentationFormat>
  <Paragraphs>37</Paragraphs>
  <Slides>47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dos diapositivos</vt:lpstr>
      </vt:variant>
      <vt:variant>
        <vt:i4>47</vt:i4>
      </vt:variant>
    </vt:vector>
  </HeadingPairs>
  <TitlesOfParts>
    <vt:vector size="48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Nécy G</dc:creator>
  <cp:lastModifiedBy>Nécy G</cp:lastModifiedBy>
  <cp:revision>25</cp:revision>
  <dcterms:created xsi:type="dcterms:W3CDTF">2013-01-19T00:02:47Z</dcterms:created>
  <dcterms:modified xsi:type="dcterms:W3CDTF">2014-08-14T23:12:07Z</dcterms:modified>
</cp:coreProperties>
</file>