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993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486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2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118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259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82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578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512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030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593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69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32416-DD63-41A9-9C28-FFFC9D165B8E}" type="datetimeFigureOut">
              <a:rPr lang="fr-FR" smtClean="0"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AC377-876D-45C6-8068-078C6EC2AC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135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27919" y="2967335"/>
            <a:ext cx="6136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Les Tiques attaquent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697941" y="4141695"/>
            <a:ext cx="4773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HALTE A LA MALADIE DE LYME</a:t>
            </a:r>
            <a:endParaRPr lang="fr-F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881281" y="5795682"/>
            <a:ext cx="2904565" cy="413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9164086" y="6209239"/>
            <a:ext cx="2365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 manuel.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19" y="263226"/>
            <a:ext cx="6367073" cy="4102215"/>
          </a:xfrm>
          <a:prstGeom prst="rect">
            <a:avLst/>
          </a:prstGeom>
          <a:ln>
            <a:solidFill>
              <a:srgbClr val="92D05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81200" y="4365441"/>
            <a:ext cx="9174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Lorsqu’une tique largue la bactérie dans le sang de sa proie, les conséquences ne s’observent pas de suite.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Trois à 30 jours après, une plaque rouge apparaît au niveau de la morsure et, peut atteindre 15 à 30cm.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l’infection n’est pas traitée rapidement des problèmes de santé interviennent ( articulaires, neurologiques, cardiaques)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0058400" y="6370320"/>
            <a:ext cx="1844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Clic, à suivre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72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526" y="426720"/>
            <a:ext cx="5014834" cy="5904966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249680" y="777240"/>
            <a:ext cx="47853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 ?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les bois, herbes hautes, elles se dissimulent puis se réfugient dans les replis ou zones pileuses de la peau.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morsure infectée par la bactérie borrelia  peut transmettre la maladie de Lyme (sans gravité si prise en charge rapidement, non traitée elle peut avoir des conséquences lourdes)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636520" y="606552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 à suivre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53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358" y="670560"/>
            <a:ext cx="6136302" cy="32169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569720" y="4023360"/>
            <a:ext cx="9067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QUAND ?    Du Printemps à l’Automne, le risque est plus grand lorsque les températures augmentent.</a:t>
            </a:r>
          </a:p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 personnes les plus exposées sont les travailleurs ou promeneurs en forêt, golfeurs, randonneurs, campeurs, pêcheurs et, les animaux domestiques ou sauvages.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747760" y="6172200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 à suivre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84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1" r="15178"/>
          <a:stretch/>
        </p:blipFill>
        <p:spPr>
          <a:xfrm>
            <a:off x="1714500" y="823912"/>
            <a:ext cx="3671888" cy="522636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43613" y="1300163"/>
            <a:ext cx="45148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maladie de Lyme ne se transmet pas par contact direct avec les animaux.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Après chaque sortie, inspecter le pelage de vos chiens, chats.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Utiliser les répulsifs en spray, colliers répulsifs, pipettes ou comprimés conseillés par votre vétérinaire ou pharmacien.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786813" y="6050280"/>
            <a:ext cx="2214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 à suivre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48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80160" y="1243011"/>
            <a:ext cx="5181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CAS DE MORSURE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Utiliser un tire-tiques (en pharmacie)</a:t>
            </a: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Glisser le tire-tique entre la peau et la tique, effectuer une rotation en appuyant au plus près de la peau.</a:t>
            </a: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DESINFECTER.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 pas utiliser éther ou alcool sur le parasite.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3998"/>
          <a:stretch/>
        </p:blipFill>
        <p:spPr>
          <a:xfrm>
            <a:off x="7162800" y="1402080"/>
            <a:ext cx="5432079" cy="41148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290560" y="6096000"/>
            <a:ext cx="224028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 à suivre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37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" y="1051560"/>
            <a:ext cx="4541520" cy="454152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43625" y="785814"/>
            <a:ext cx="495109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PRECAUTIONS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limiter les risques :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Utiliser un insectifuge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Chaussures fermées, pantalons, manches longues, casquette, vêtements clairs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Inspecter le corps et cuir chevelu après les sorties (enfants et adultes)</a:t>
            </a:r>
          </a:p>
          <a:p>
            <a:endParaRPr lang="fr-FR" sz="2400" i="1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Entretenir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abords de logement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(feuilles mortes, herbes hautes)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519160" y="6248400"/>
            <a:ext cx="2758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 à suivre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59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1" y="518160"/>
            <a:ext cx="5669280" cy="600276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56120" y="1188720"/>
            <a:ext cx="42824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CONSULTER UN MEDECIN</a:t>
            </a:r>
          </a:p>
          <a:p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 apparition de plaque rouge 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symptômes grippaux, fièvre, courbatures</a:t>
            </a:r>
          </a:p>
          <a:p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Particulièrement les Femmes enceintes et, les enfants de moins de 8ans en cas de morsure.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189720" y="59436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Clic à suivre</a:t>
            </a:r>
            <a:endParaRPr lang="fr-FR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70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190" y="643890"/>
            <a:ext cx="5566410" cy="35028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514600" y="4465320"/>
            <a:ext cx="8183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tiques ne sont pas inoffensives, plus leur séjour sur la peau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sera court, moins leurs dégâts seront importants.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SOYEZ VIGILANTS;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261360" y="5984189"/>
            <a:ext cx="6309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Merci pour votre attention, document réalisé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85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406</Words>
  <Application>Microsoft Office PowerPoint</Application>
  <PresentationFormat>Grand écran</PresentationFormat>
  <Paragraphs>54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11</cp:revision>
  <dcterms:created xsi:type="dcterms:W3CDTF">2017-05-30T06:51:00Z</dcterms:created>
  <dcterms:modified xsi:type="dcterms:W3CDTF">2017-05-30T08:33:33Z</dcterms:modified>
</cp:coreProperties>
</file>