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88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6" r:id="rId26"/>
    <p:sldId id="280" r:id="rId27"/>
    <p:sldId id="281" r:id="rId28"/>
    <p:sldId id="282" r:id="rId29"/>
    <p:sldId id="284" r:id="rId30"/>
    <p:sldId id="283" r:id="rId31"/>
    <p:sldId id="285" r:id="rId32"/>
  </p:sldIdLst>
  <p:sldSz cx="9144000" cy="5143500" type="screen16x9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g2w8Jb6+ks3Z8/CWMGSP9g==" hashData="Um4PcCgNVLe4h5I7k5lsI1HUMw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394" y="-619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CECCF-DDE9-4345-9661-4EE8D0CE4ADD}" type="datetimeFigureOut">
              <a:rPr lang="fr-FR" smtClean="0"/>
              <a:t>06/05/2017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CD82F6-FF01-40A2-BAE0-CADD7362FC8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8542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prism isContent="1" isInverted="1"/>
      </p:transition>
    </mc:Choice>
    <mc:Fallback xmlns="">
      <p:transition spd="slow" advTm="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CECCF-DDE9-4345-9661-4EE8D0CE4ADD}" type="datetimeFigureOut">
              <a:rPr lang="fr-FR" smtClean="0"/>
              <a:t>06/05/2017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CD82F6-FF01-40A2-BAE0-CADD7362FC8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0121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prism isContent="1" isInverted="1"/>
      </p:transition>
    </mc:Choice>
    <mc:Fallback xmlns="">
      <p:transition spd="slow" advTm="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CECCF-DDE9-4345-9661-4EE8D0CE4ADD}" type="datetimeFigureOut">
              <a:rPr lang="fr-FR" smtClean="0"/>
              <a:t>06/05/2017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CD82F6-FF01-40A2-BAE0-CADD7362FC8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9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prism isContent="1" isInverted="1"/>
      </p:transition>
    </mc:Choice>
    <mc:Fallback xmlns="">
      <p:transition spd="slow" advTm="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CECCF-DDE9-4345-9661-4EE8D0CE4ADD}" type="datetimeFigureOut">
              <a:rPr lang="fr-FR" smtClean="0"/>
              <a:t>06/05/2017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CD82F6-FF01-40A2-BAE0-CADD7362FC8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8602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prism isContent="1" isInverted="1"/>
      </p:transition>
    </mc:Choice>
    <mc:Fallback xmlns="">
      <p:transition spd="slow" advTm="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CECCF-DDE9-4345-9661-4EE8D0CE4ADD}" type="datetimeFigureOut">
              <a:rPr lang="fr-FR" smtClean="0"/>
              <a:t>06/05/2017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CD82F6-FF01-40A2-BAE0-CADD7362FC8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9629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prism isContent="1" isInverted="1"/>
      </p:transition>
    </mc:Choice>
    <mc:Fallback xmlns="">
      <p:transition spd="slow" advTm="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CECCF-DDE9-4345-9661-4EE8D0CE4ADD}" type="datetimeFigureOut">
              <a:rPr lang="fr-FR" smtClean="0"/>
              <a:t>06/05/2017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CD82F6-FF01-40A2-BAE0-CADD7362FC8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3846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prism isContent="1" isInverted="1"/>
      </p:transition>
    </mc:Choice>
    <mc:Fallback xmlns="">
      <p:transition spd="slow" advTm="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CECCF-DDE9-4345-9661-4EE8D0CE4ADD}" type="datetimeFigureOut">
              <a:rPr lang="fr-FR" smtClean="0"/>
              <a:t>06/05/2017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CD82F6-FF01-40A2-BAE0-CADD7362FC8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8619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prism isContent="1" isInverted="1"/>
      </p:transition>
    </mc:Choice>
    <mc:Fallback xmlns="">
      <p:transition spd="slow" advTm="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CECCF-DDE9-4345-9661-4EE8D0CE4ADD}" type="datetimeFigureOut">
              <a:rPr lang="fr-FR" smtClean="0"/>
              <a:t>06/05/2017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CD82F6-FF01-40A2-BAE0-CADD7362FC8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6610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prism isContent="1" isInverted="1"/>
      </p:transition>
    </mc:Choice>
    <mc:Fallback xmlns="">
      <p:transition spd="slow" advTm="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CECCF-DDE9-4345-9661-4EE8D0CE4ADD}" type="datetimeFigureOut">
              <a:rPr lang="fr-FR" smtClean="0"/>
              <a:t>06/05/2017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CD82F6-FF01-40A2-BAE0-CADD7362FC8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5925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prism isContent="1" isInverted="1"/>
      </p:transition>
    </mc:Choice>
    <mc:Fallback xmlns="">
      <p:transition spd="slow" advTm="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CECCF-DDE9-4345-9661-4EE8D0CE4ADD}" type="datetimeFigureOut">
              <a:rPr lang="fr-FR" smtClean="0"/>
              <a:t>06/05/2017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CD82F6-FF01-40A2-BAE0-CADD7362FC8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5483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prism isContent="1" isInverted="1"/>
      </p:transition>
    </mc:Choice>
    <mc:Fallback xmlns="">
      <p:transition spd="slow" advTm="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CECCF-DDE9-4345-9661-4EE8D0CE4ADD}" type="datetimeFigureOut">
              <a:rPr lang="fr-FR" smtClean="0"/>
              <a:t>06/05/2017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CD82F6-FF01-40A2-BAE0-CADD7362FC8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2176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prism isContent="1" isInverted="1"/>
      </p:transition>
    </mc:Choice>
    <mc:Fallback xmlns="">
      <p:transition spd="slow" advTm="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1CECCF-DDE9-4345-9661-4EE8D0CE4ADD}" type="datetimeFigureOut">
              <a:rPr lang="fr-FR" smtClean="0"/>
              <a:t>06/05/2017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CD82F6-FF01-40A2-BAE0-CADD7362FC8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60759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3000" advTm="4000">
        <p14:prism isContent="1" isInverted="1"/>
      </p:transition>
    </mc:Choice>
    <mc:Fallback xmlns="">
      <p:transition spd="slow" advTm="4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hyperlink" Target="http://akia.eklablog.fr/mes-creations-c29073102" TargetMode="External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hyperlink" Target="http://www.ppsmania.fr/author/akia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691680" y="267494"/>
            <a:ext cx="576064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400" dirty="0" smtClean="0">
                <a:solidFill>
                  <a:schemeClr val="accent2">
                    <a:lumMod val="50000"/>
                  </a:schemeClr>
                </a:solidFill>
                <a:latin typeface="Cloister Black" panose="00000400000000000000" pitchFamily="2" charset="0"/>
              </a:rPr>
              <a:t>Les premières images du National </a:t>
            </a:r>
            <a:r>
              <a:rPr lang="fr-FR" sz="2400" dirty="0" err="1" smtClean="0">
                <a:solidFill>
                  <a:schemeClr val="accent2">
                    <a:lumMod val="50000"/>
                  </a:schemeClr>
                </a:solidFill>
                <a:latin typeface="Cloister Black" panose="00000400000000000000" pitchFamily="2" charset="0"/>
              </a:rPr>
              <a:t>Geographic</a:t>
            </a:r>
            <a:r>
              <a:rPr lang="fr-FR" sz="2400" dirty="0" smtClean="0">
                <a:solidFill>
                  <a:schemeClr val="accent2">
                    <a:lumMod val="50000"/>
                  </a:schemeClr>
                </a:solidFill>
                <a:latin typeface="Cloister Black" panose="00000400000000000000" pitchFamily="2" charset="0"/>
              </a:rPr>
              <a:t> Traveler Photo </a:t>
            </a:r>
            <a:r>
              <a:rPr lang="fr-FR" sz="2400" dirty="0" err="1" smtClean="0">
                <a:solidFill>
                  <a:schemeClr val="accent2">
                    <a:lumMod val="50000"/>
                  </a:schemeClr>
                </a:solidFill>
                <a:latin typeface="Cloister Black" panose="00000400000000000000" pitchFamily="2" charset="0"/>
              </a:rPr>
              <a:t>Contest</a:t>
            </a:r>
            <a:r>
              <a:rPr lang="fr-FR" sz="2400" dirty="0" smtClean="0">
                <a:solidFill>
                  <a:schemeClr val="accent2">
                    <a:lumMod val="50000"/>
                  </a:schemeClr>
                </a:solidFill>
                <a:latin typeface="Cloister Black" panose="00000400000000000000" pitchFamily="2" charset="0"/>
              </a:rPr>
              <a:t> 2017</a:t>
            </a:r>
            <a:endParaRPr lang="fr-FR" sz="2400" dirty="0">
              <a:solidFill>
                <a:schemeClr val="accent2">
                  <a:lumMod val="50000"/>
                </a:schemeClr>
              </a:solidFill>
              <a:latin typeface="Cloister Black" panose="00000400000000000000" pitchFamily="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474154" y="1635646"/>
            <a:ext cx="619569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fr-FR" sz="2000" dirty="0" smtClean="0">
                <a:solidFill>
                  <a:schemeClr val="bg1"/>
                </a:solidFill>
                <a:latin typeface="MoolBoran" panose="020B0100010101010101" pitchFamily="34" charset="0"/>
                <a:cs typeface="MoolBoran" panose="020B0100010101010101" pitchFamily="34" charset="0"/>
              </a:rPr>
              <a:t>National </a:t>
            </a:r>
            <a:r>
              <a:rPr lang="fr-FR" sz="2000" dirty="0" err="1" smtClean="0">
                <a:solidFill>
                  <a:schemeClr val="bg1"/>
                </a:solidFill>
                <a:latin typeface="MoolBoran" panose="020B0100010101010101" pitchFamily="34" charset="0"/>
                <a:cs typeface="MoolBoran" panose="020B0100010101010101" pitchFamily="34" charset="0"/>
              </a:rPr>
              <a:t>Geographic</a:t>
            </a:r>
            <a:r>
              <a:rPr lang="fr-FR" sz="2000" dirty="0" smtClean="0">
                <a:solidFill>
                  <a:schemeClr val="bg1"/>
                </a:solidFill>
                <a:latin typeface="MoolBoran" panose="020B0100010101010101" pitchFamily="34" charset="0"/>
                <a:cs typeface="MoolBoran" panose="020B0100010101010101" pitchFamily="34" charset="0"/>
              </a:rPr>
              <a:t> vient de dévoiler les premières images du Traveler Photo </a:t>
            </a:r>
            <a:r>
              <a:rPr lang="fr-FR" sz="2000" dirty="0" err="1" smtClean="0">
                <a:solidFill>
                  <a:schemeClr val="bg1"/>
                </a:solidFill>
                <a:latin typeface="MoolBoran" panose="020B0100010101010101" pitchFamily="34" charset="0"/>
                <a:cs typeface="MoolBoran" panose="020B0100010101010101" pitchFamily="34" charset="0"/>
              </a:rPr>
              <a:t>Contest</a:t>
            </a:r>
            <a:r>
              <a:rPr lang="fr-FR" sz="2000" dirty="0" smtClean="0">
                <a:solidFill>
                  <a:schemeClr val="bg1"/>
                </a:solidFill>
                <a:latin typeface="MoolBoran" panose="020B0100010101010101" pitchFamily="34" charset="0"/>
                <a:cs typeface="MoolBoran" panose="020B0100010101010101" pitchFamily="34" charset="0"/>
              </a:rPr>
              <a:t> 2017, ce prestigieux concours qui invite les photographes du monde entier à participer à travers trois catégories : Nature, </a:t>
            </a:r>
            <a:r>
              <a:rPr lang="fr-FR" sz="2000" dirty="0" err="1" smtClean="0">
                <a:solidFill>
                  <a:schemeClr val="bg1"/>
                </a:solidFill>
                <a:latin typeface="MoolBoran" panose="020B0100010101010101" pitchFamily="34" charset="0"/>
                <a:cs typeface="MoolBoran" panose="020B0100010101010101" pitchFamily="34" charset="0"/>
              </a:rPr>
              <a:t>Cities</a:t>
            </a:r>
            <a:r>
              <a:rPr lang="fr-FR" sz="2000" dirty="0" smtClean="0">
                <a:solidFill>
                  <a:schemeClr val="bg1"/>
                </a:solidFill>
                <a:latin typeface="MoolBoran" panose="020B0100010101010101" pitchFamily="34" charset="0"/>
                <a:cs typeface="MoolBoran" panose="020B0100010101010101" pitchFamily="34" charset="0"/>
              </a:rPr>
              <a:t> et People. Si vous souhaitez participer, vous avez jusqu’au 30 juin pour soumettre vos images ! Je vous recommande aussi de revoir les photographies gagnantes du National </a:t>
            </a:r>
            <a:r>
              <a:rPr lang="fr-FR" sz="2000" dirty="0" err="1" smtClean="0">
                <a:solidFill>
                  <a:schemeClr val="bg1"/>
                </a:solidFill>
                <a:latin typeface="MoolBoran" panose="020B0100010101010101" pitchFamily="34" charset="0"/>
                <a:cs typeface="MoolBoran" panose="020B0100010101010101" pitchFamily="34" charset="0"/>
              </a:rPr>
              <a:t>Geographic</a:t>
            </a:r>
            <a:r>
              <a:rPr lang="fr-FR" sz="2000" dirty="0" smtClean="0">
                <a:solidFill>
                  <a:schemeClr val="bg1"/>
                </a:solidFill>
                <a:latin typeface="MoolBoran" panose="020B0100010101010101" pitchFamily="34" charset="0"/>
                <a:cs typeface="MoolBoran" panose="020B0100010101010101" pitchFamily="34" charset="0"/>
              </a:rPr>
              <a:t> Traveler Photo </a:t>
            </a:r>
            <a:r>
              <a:rPr lang="fr-FR" sz="2000" dirty="0" err="1" smtClean="0">
                <a:solidFill>
                  <a:schemeClr val="bg1"/>
                </a:solidFill>
                <a:latin typeface="MoolBoran" panose="020B0100010101010101" pitchFamily="34" charset="0"/>
                <a:cs typeface="MoolBoran" panose="020B0100010101010101" pitchFamily="34" charset="0"/>
              </a:rPr>
              <a:t>Contest</a:t>
            </a:r>
            <a:r>
              <a:rPr lang="fr-FR" sz="2000" dirty="0" smtClean="0">
                <a:solidFill>
                  <a:schemeClr val="bg1"/>
                </a:solidFill>
                <a:latin typeface="MoolBoran" panose="020B0100010101010101" pitchFamily="34" charset="0"/>
                <a:cs typeface="MoolBoran" panose="020B0100010101010101" pitchFamily="34" charset="0"/>
              </a:rPr>
              <a:t> 2015 et du National </a:t>
            </a:r>
            <a:r>
              <a:rPr lang="fr-FR" sz="2000" dirty="0" err="1" smtClean="0">
                <a:solidFill>
                  <a:schemeClr val="bg1"/>
                </a:solidFill>
                <a:latin typeface="MoolBoran" panose="020B0100010101010101" pitchFamily="34" charset="0"/>
                <a:cs typeface="MoolBoran" panose="020B0100010101010101" pitchFamily="34" charset="0"/>
              </a:rPr>
              <a:t>Geographic</a:t>
            </a:r>
            <a:r>
              <a:rPr lang="fr-FR" sz="2000" dirty="0" smtClean="0">
                <a:solidFill>
                  <a:schemeClr val="bg1"/>
                </a:solidFill>
                <a:latin typeface="MoolBoran" panose="020B0100010101010101" pitchFamily="34" charset="0"/>
                <a:cs typeface="MoolBoran" panose="020B0100010101010101" pitchFamily="34" charset="0"/>
              </a:rPr>
              <a:t> Traveler Photo </a:t>
            </a:r>
            <a:r>
              <a:rPr lang="fr-FR" sz="2000" dirty="0" err="1" smtClean="0">
                <a:solidFill>
                  <a:schemeClr val="bg1"/>
                </a:solidFill>
                <a:latin typeface="MoolBoran" panose="020B0100010101010101" pitchFamily="34" charset="0"/>
                <a:cs typeface="MoolBoran" panose="020B0100010101010101" pitchFamily="34" charset="0"/>
              </a:rPr>
              <a:t>Contest</a:t>
            </a:r>
            <a:r>
              <a:rPr lang="fr-FR" sz="2000" dirty="0" smtClean="0">
                <a:solidFill>
                  <a:schemeClr val="bg1"/>
                </a:solidFill>
                <a:latin typeface="MoolBoran" panose="020B0100010101010101" pitchFamily="34" charset="0"/>
                <a:cs typeface="MoolBoran" panose="020B0100010101010101" pitchFamily="34" charset="0"/>
              </a:rPr>
              <a:t> 2016.</a:t>
            </a:r>
            <a:endParaRPr lang="fr-FR" sz="2000" dirty="0">
              <a:solidFill>
                <a:schemeClr val="bg1"/>
              </a:solidFill>
              <a:latin typeface="MoolBoran" panose="020B0100010101010101" pitchFamily="34" charset="0"/>
              <a:cs typeface="MoolBoran" panose="020B0100010101010101" pitchFamily="34" charset="0"/>
            </a:endParaRPr>
          </a:p>
        </p:txBody>
      </p:sp>
      <p:pic>
        <p:nvPicPr>
          <p:cNvPr id="30729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1654"/>
            <a:ext cx="395536" cy="5145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30" name="Picture 1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14468" y="-9043"/>
            <a:ext cx="429532" cy="5145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76691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0">
        <p14:prism isContent="1" isInverted="1"/>
        <p:sndAc>
          <p:stSnd>
            <p:snd r:embed="rId2" name="Planet Earth Amazing Music and nature scenery 4.20.wav"/>
          </p:stSnd>
        </p:sndAc>
      </p:transition>
    </mc:Choice>
    <mc:Fallback xmlns="">
      <p:transition spd="slow" advTm="20000">
        <p:fade/>
        <p:sndAc>
          <p:stSnd>
            <p:snd r:embed="rId5" name="Planet Earth Amazing Music and nature scenery 4.20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dministrator\Desktop\Marc-Henaue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2" y="123478"/>
            <a:ext cx="6528727" cy="489654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6407696" y="771550"/>
            <a:ext cx="18130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Black Chancery" pitchFamily="2" charset="0"/>
              </a:rPr>
              <a:t>© Marc </a:t>
            </a:r>
            <a:r>
              <a:rPr lang="fr-FR" dirty="0" err="1" smtClean="0">
                <a:solidFill>
                  <a:schemeClr val="accent6">
                    <a:lumMod val="40000"/>
                    <a:lumOff val="60000"/>
                  </a:schemeClr>
                </a:solidFill>
                <a:latin typeface="Black Chancery" pitchFamily="2" charset="0"/>
              </a:rPr>
              <a:t>Henauer</a:t>
            </a:r>
            <a:endParaRPr lang="fr-FR" dirty="0">
              <a:solidFill>
                <a:schemeClr val="accent6">
                  <a:lumMod val="40000"/>
                  <a:lumOff val="60000"/>
                </a:schemeClr>
              </a:solidFill>
              <a:latin typeface="Black Chancery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7979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4000">
        <p14:conveyor dir="l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Administrator\Desktop\Adam-Cunningham-Whit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82974"/>
            <a:ext cx="7056783" cy="497688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7236295" y="987574"/>
            <a:ext cx="172819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1400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Black Chancery" pitchFamily="2" charset="0"/>
                <a:cs typeface="Angsana New" panose="02020603050405020304" pitchFamily="18" charset="-34"/>
              </a:rPr>
              <a:t>Adam Cunningham-White</a:t>
            </a:r>
            <a:endParaRPr lang="fr-FR" sz="1400" dirty="0">
              <a:solidFill>
                <a:schemeClr val="accent6">
                  <a:lumMod val="40000"/>
                  <a:lumOff val="60000"/>
                </a:schemeClr>
              </a:solidFill>
              <a:latin typeface="Black Chancery" pitchFamily="2" charset="0"/>
              <a:cs typeface="Angsana New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553529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conveyor dir="l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Administrator\Desktop\Nao-Akimot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95486"/>
            <a:ext cx="6119738" cy="475252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6227242" y="699542"/>
            <a:ext cx="165718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Black Chancery" pitchFamily="2" charset="0"/>
              </a:rPr>
              <a:t>© </a:t>
            </a:r>
            <a:r>
              <a:rPr lang="fr-FR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Black Chancery" pitchFamily="2" charset="0"/>
              </a:rPr>
              <a:t>Nao </a:t>
            </a:r>
            <a:r>
              <a:rPr lang="fr-FR" dirty="0" err="1" smtClean="0">
                <a:solidFill>
                  <a:schemeClr val="accent6">
                    <a:lumMod val="40000"/>
                    <a:lumOff val="60000"/>
                  </a:schemeClr>
                </a:solidFill>
                <a:latin typeface="Black Chancery" pitchFamily="2" charset="0"/>
              </a:rPr>
              <a:t>Akimoto</a:t>
            </a:r>
            <a:endParaRPr lang="fr-FR" dirty="0">
              <a:solidFill>
                <a:schemeClr val="accent6">
                  <a:lumMod val="40000"/>
                  <a:lumOff val="60000"/>
                </a:schemeClr>
              </a:solidFill>
              <a:latin typeface="Black Chancery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8857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conveyor dir="l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Administrator\Desktop\pradeep-raj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3" y="123479"/>
            <a:ext cx="7119119" cy="496855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6948264" y="627534"/>
            <a:ext cx="182082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Black Chancery" pitchFamily="2" charset="0"/>
              </a:rPr>
              <a:t>© </a:t>
            </a:r>
            <a:r>
              <a:rPr lang="fr-FR" dirty="0" err="1" smtClean="0">
                <a:solidFill>
                  <a:schemeClr val="accent6">
                    <a:lumMod val="40000"/>
                    <a:lumOff val="60000"/>
                  </a:schemeClr>
                </a:solidFill>
                <a:latin typeface="Black Chancery" pitchFamily="2" charset="0"/>
              </a:rPr>
              <a:t>pradeep</a:t>
            </a:r>
            <a:r>
              <a:rPr lang="fr-FR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Black Chancery" pitchFamily="2" charset="0"/>
              </a:rPr>
              <a:t> raja</a:t>
            </a:r>
            <a:endParaRPr lang="fr-FR" dirty="0">
              <a:solidFill>
                <a:schemeClr val="accent6">
                  <a:lumMod val="40000"/>
                  <a:lumOff val="60000"/>
                </a:schemeClr>
              </a:solidFill>
              <a:latin typeface="Black Chancery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6329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4000">
        <p14:conveyor dir="l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Administrator\Desktop\Takash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23478"/>
            <a:ext cx="6408712" cy="48065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6517373" y="411510"/>
            <a:ext cx="114781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Black Chancery" pitchFamily="2" charset="0"/>
              </a:rPr>
              <a:t>© </a:t>
            </a:r>
            <a:r>
              <a:rPr lang="fr-FR" dirty="0" err="1" smtClean="0">
                <a:solidFill>
                  <a:schemeClr val="accent6">
                    <a:lumMod val="40000"/>
                    <a:lumOff val="60000"/>
                  </a:schemeClr>
                </a:solidFill>
                <a:latin typeface="Black Chancery" pitchFamily="2" charset="0"/>
              </a:rPr>
              <a:t>Takashi</a:t>
            </a:r>
            <a:endParaRPr lang="fr-FR" dirty="0">
              <a:solidFill>
                <a:schemeClr val="accent6">
                  <a:lumMod val="40000"/>
                  <a:lumOff val="60000"/>
                </a:schemeClr>
              </a:solidFill>
              <a:latin typeface="Black Chancery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0503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conveyor dir="l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Administrator\Desktop\Jerome-Genc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2" y="113156"/>
            <a:ext cx="6696743" cy="490686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6817705" y="267494"/>
            <a:ext cx="16401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Black Chancery" pitchFamily="2" charset="0"/>
              </a:rPr>
              <a:t>© </a:t>
            </a:r>
            <a:r>
              <a:rPr lang="fr-FR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Cloister Black" panose="00000400000000000000" pitchFamily="2" charset="0"/>
              </a:rPr>
              <a:t>Jérôme </a:t>
            </a:r>
            <a:r>
              <a:rPr lang="fr-FR" dirty="0" err="1" smtClean="0">
                <a:solidFill>
                  <a:schemeClr val="accent6">
                    <a:lumMod val="40000"/>
                    <a:lumOff val="60000"/>
                  </a:schemeClr>
                </a:solidFill>
                <a:latin typeface="Cloister Black" panose="00000400000000000000" pitchFamily="2" charset="0"/>
              </a:rPr>
              <a:t>Gence</a:t>
            </a:r>
            <a:endParaRPr lang="fr-FR" dirty="0">
              <a:solidFill>
                <a:schemeClr val="accent6">
                  <a:lumMod val="40000"/>
                  <a:lumOff val="60000"/>
                </a:schemeClr>
              </a:solidFill>
              <a:latin typeface="Cloister Black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9453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conveyor dir="l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Administrator\Desktop\Christopher-Markisz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5" y="133970"/>
            <a:ext cx="6624735" cy="496855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6948264" y="915566"/>
            <a:ext cx="203453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600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Cloister Black" panose="00000400000000000000" pitchFamily="2" charset="0"/>
              </a:rPr>
              <a:t>© Christopher </a:t>
            </a:r>
            <a:r>
              <a:rPr lang="fr-FR" sz="1600" dirty="0" err="1" smtClean="0">
                <a:solidFill>
                  <a:schemeClr val="accent6">
                    <a:lumMod val="40000"/>
                    <a:lumOff val="60000"/>
                  </a:schemeClr>
                </a:solidFill>
                <a:latin typeface="Cloister Black" panose="00000400000000000000" pitchFamily="2" charset="0"/>
              </a:rPr>
              <a:t>Markisz</a:t>
            </a:r>
            <a:endParaRPr lang="fr-FR" sz="1600" dirty="0">
              <a:solidFill>
                <a:schemeClr val="accent6">
                  <a:lumMod val="40000"/>
                  <a:lumOff val="60000"/>
                </a:schemeClr>
              </a:solidFill>
              <a:latin typeface="Cloister Black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0518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conveyor dir="l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54" name="Picture 10" descr="C:\Users\Administrator\Desktop\DOSSIER LULU\encadrements\toile de fond\Etrange et insolite  (planète) (4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306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748" name="Picture 4" descr="C:\Users\Administrator\Desktop\Image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021" y="157040"/>
            <a:ext cx="6793026" cy="498646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6959000" y="856436"/>
            <a:ext cx="122341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© Hiroshi </a:t>
            </a:r>
            <a:r>
              <a:rPr lang="fr-FR" dirty="0" err="1" smtClean="0">
                <a:solidFill>
                  <a:schemeClr val="accent6">
                    <a:lumMod val="40000"/>
                    <a:lumOff val="60000"/>
                  </a:scheme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Tanita</a:t>
            </a:r>
            <a:endParaRPr lang="fr-FR" dirty="0">
              <a:solidFill>
                <a:schemeClr val="accent6">
                  <a:lumMod val="40000"/>
                  <a:lumOff val="60000"/>
                </a:schemeClr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959452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conveyor dir="l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Administrator\Desktop\Suhaimi-Abdullah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11" y="76775"/>
            <a:ext cx="6808745" cy="502002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6895428" y="987574"/>
            <a:ext cx="214106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400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Cloister Black" panose="00000400000000000000" pitchFamily="2" charset="0"/>
                <a:cs typeface="Angsana New" panose="02020603050405020304" pitchFamily="18" charset="-34"/>
              </a:rPr>
              <a:t>© </a:t>
            </a:r>
            <a:r>
              <a:rPr lang="fr-FR" sz="1400" dirty="0" err="1" smtClean="0">
                <a:solidFill>
                  <a:schemeClr val="accent6">
                    <a:lumMod val="40000"/>
                    <a:lumOff val="60000"/>
                  </a:schemeClr>
                </a:solidFill>
                <a:latin typeface="Cloister Black" panose="00000400000000000000" pitchFamily="2" charset="0"/>
                <a:cs typeface="Angsana New" panose="02020603050405020304" pitchFamily="18" charset="-34"/>
              </a:rPr>
              <a:t>Suhaimi</a:t>
            </a:r>
            <a:r>
              <a:rPr lang="fr-FR" sz="1400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Cloister Black" panose="00000400000000000000" pitchFamily="2" charset="0"/>
                <a:cs typeface="Angsana New" panose="02020603050405020304" pitchFamily="18" charset="-34"/>
              </a:rPr>
              <a:t> Abdullah</a:t>
            </a:r>
            <a:endParaRPr lang="fr-FR" sz="1400" dirty="0">
              <a:solidFill>
                <a:schemeClr val="accent6">
                  <a:lumMod val="40000"/>
                  <a:lumOff val="60000"/>
                </a:schemeClr>
              </a:solidFill>
              <a:latin typeface="Cloister Black" panose="00000400000000000000" pitchFamily="2" charset="0"/>
              <a:cs typeface="Angsana New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287049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conveyor dir="l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Administrator\Desktop\Lorraine-Yip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800" y="123478"/>
            <a:ext cx="6626448" cy="496983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7027002" y="483518"/>
            <a:ext cx="113204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© Lorraine </a:t>
            </a:r>
            <a:r>
              <a:rPr lang="fr-FR" dirty="0" err="1" smtClean="0">
                <a:solidFill>
                  <a:schemeClr val="accent6">
                    <a:lumMod val="40000"/>
                    <a:lumOff val="60000"/>
                  </a:scheme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Yip</a:t>
            </a:r>
            <a:endParaRPr lang="fr-FR" dirty="0">
              <a:solidFill>
                <a:schemeClr val="accent6">
                  <a:lumMod val="40000"/>
                  <a:lumOff val="60000"/>
                </a:schemeClr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482569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conveyor dir="l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Administrator\Desktop\Manish-Mamtan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555" y="139436"/>
            <a:ext cx="6624736" cy="488058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6835597" y="555526"/>
            <a:ext cx="134363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© Manish </a:t>
            </a:r>
            <a:r>
              <a:rPr lang="fr-FR" dirty="0" err="1" smtClean="0">
                <a:solidFill>
                  <a:schemeClr val="accent6">
                    <a:lumMod val="40000"/>
                    <a:lumOff val="60000"/>
                  </a:scheme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Mamtan</a:t>
            </a:r>
            <a:endParaRPr lang="fr-FR" dirty="0">
              <a:solidFill>
                <a:schemeClr val="accent6">
                  <a:lumMod val="40000"/>
                  <a:lumOff val="60000"/>
                </a:schemeClr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612790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conveyor dir="l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Administrator\Desktop\Teruo-Aray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23478"/>
            <a:ext cx="6561209" cy="492090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6678849" y="627534"/>
            <a:ext cx="11160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© </a:t>
            </a:r>
            <a:r>
              <a:rPr lang="fr-FR" dirty="0" err="1" smtClean="0">
                <a:solidFill>
                  <a:schemeClr val="accent6">
                    <a:lumMod val="40000"/>
                    <a:lumOff val="60000"/>
                  </a:scheme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Teruo</a:t>
            </a:r>
            <a:r>
              <a:rPr lang="fr-FR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 Araya</a:t>
            </a:r>
            <a:endParaRPr lang="fr-FR" dirty="0">
              <a:solidFill>
                <a:schemeClr val="accent6">
                  <a:lumMod val="40000"/>
                  <a:lumOff val="60000"/>
                </a:schemeClr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283579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conveyor dir="l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Administrator\Desktop\Hiro-Kurashina-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390" y="123478"/>
            <a:ext cx="6528725" cy="489654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6732240" y="483518"/>
            <a:ext cx="12859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© </a:t>
            </a:r>
            <a:r>
              <a:rPr lang="fr-FR" dirty="0" err="1" smtClean="0">
                <a:solidFill>
                  <a:schemeClr val="accent6">
                    <a:lumMod val="40000"/>
                    <a:lumOff val="60000"/>
                  </a:scheme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Hiro</a:t>
            </a:r>
            <a:r>
              <a:rPr lang="fr-FR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 </a:t>
            </a:r>
            <a:r>
              <a:rPr lang="fr-FR" dirty="0" err="1" smtClean="0">
                <a:solidFill>
                  <a:schemeClr val="accent6">
                    <a:lumMod val="40000"/>
                    <a:lumOff val="60000"/>
                  </a:scheme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Kurashina</a:t>
            </a:r>
            <a:endParaRPr lang="fr-FR" dirty="0">
              <a:solidFill>
                <a:schemeClr val="accent6">
                  <a:lumMod val="40000"/>
                  <a:lumOff val="60000"/>
                </a:schemeClr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596209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conveyor dir="l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Administrator\Desktop\Hiroki-Inou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038" y="94459"/>
            <a:ext cx="6624735" cy="496855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7092280" y="411510"/>
            <a:ext cx="1125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© </a:t>
            </a:r>
            <a:r>
              <a:rPr lang="fr-FR" dirty="0" err="1" smtClean="0">
                <a:solidFill>
                  <a:schemeClr val="accent6">
                    <a:lumMod val="40000"/>
                    <a:lumOff val="60000"/>
                  </a:scheme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Hiroki</a:t>
            </a:r>
            <a:r>
              <a:rPr lang="fr-FR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 </a:t>
            </a:r>
            <a:r>
              <a:rPr lang="fr-FR" dirty="0" err="1" smtClean="0">
                <a:solidFill>
                  <a:schemeClr val="accent6">
                    <a:lumMod val="40000"/>
                    <a:lumOff val="60000"/>
                  </a:scheme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Inoue</a:t>
            </a:r>
            <a:endParaRPr lang="fr-FR" dirty="0">
              <a:solidFill>
                <a:schemeClr val="accent6">
                  <a:lumMod val="40000"/>
                  <a:lumOff val="60000"/>
                </a:schemeClr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88177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conveyor dir="l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Administrator\Desktop\Hiro-Kurashin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470" y="109887"/>
            <a:ext cx="6455762" cy="484182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6804248" y="339502"/>
            <a:ext cx="12859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© </a:t>
            </a:r>
            <a:r>
              <a:rPr lang="fr-FR" dirty="0" err="1" smtClean="0">
                <a:solidFill>
                  <a:schemeClr val="accent6">
                    <a:lumMod val="40000"/>
                    <a:lumOff val="60000"/>
                  </a:scheme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Hiro</a:t>
            </a:r>
            <a:r>
              <a:rPr lang="fr-FR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 </a:t>
            </a:r>
            <a:r>
              <a:rPr lang="fr-FR" dirty="0" err="1" smtClean="0">
                <a:solidFill>
                  <a:schemeClr val="accent6">
                    <a:lumMod val="40000"/>
                    <a:lumOff val="60000"/>
                  </a:scheme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Kurashina</a:t>
            </a:r>
            <a:endParaRPr lang="fr-FR" dirty="0">
              <a:solidFill>
                <a:schemeClr val="accent6">
                  <a:lumMod val="40000"/>
                  <a:lumOff val="60000"/>
                </a:schemeClr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779185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conveyor dir="l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Administrator\Desktop\Felipe-Carranz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23477"/>
            <a:ext cx="6656704" cy="486902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6764208" y="555526"/>
            <a:ext cx="130676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© Felipe </a:t>
            </a:r>
            <a:r>
              <a:rPr lang="fr-FR" dirty="0" err="1" smtClean="0">
                <a:solidFill>
                  <a:schemeClr val="accent6">
                    <a:lumMod val="40000"/>
                    <a:lumOff val="60000"/>
                  </a:scheme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Carranza</a:t>
            </a:r>
            <a:endParaRPr lang="fr-FR" dirty="0">
              <a:solidFill>
                <a:schemeClr val="accent6">
                  <a:lumMod val="40000"/>
                  <a:lumOff val="60000"/>
                </a:schemeClr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465473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conveyor dir="l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Users\Administrator\Desktop\Chris-Schmi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23478"/>
            <a:ext cx="6624736" cy="496855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6939547" y="555526"/>
            <a:ext cx="117371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© Chris Schmid</a:t>
            </a:r>
            <a:endParaRPr lang="fr-FR" dirty="0">
              <a:solidFill>
                <a:schemeClr val="accent6">
                  <a:lumMod val="40000"/>
                  <a:lumOff val="60000"/>
                </a:schemeClr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459094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conveyor dir="l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Users\Administrator\Desktop\Diane-Sta-An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531" y="123478"/>
            <a:ext cx="6624736" cy="496855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6876256" y="411510"/>
            <a:ext cx="122822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© Diane </a:t>
            </a:r>
            <a:r>
              <a:rPr lang="fr-FR" dirty="0" err="1" smtClean="0">
                <a:solidFill>
                  <a:schemeClr val="accent6">
                    <a:lumMod val="40000"/>
                    <a:lumOff val="60000"/>
                  </a:scheme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Sta</a:t>
            </a:r>
            <a:r>
              <a:rPr lang="fr-FR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 Ana</a:t>
            </a:r>
            <a:endParaRPr lang="fr-FR" dirty="0">
              <a:solidFill>
                <a:schemeClr val="accent6">
                  <a:lumMod val="40000"/>
                  <a:lumOff val="60000"/>
                </a:schemeClr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025875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conveyor dir="l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Users\Administrator\Desktop\Stas-Bartnika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23478"/>
            <a:ext cx="6624736" cy="496855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6876256" y="555526"/>
            <a:ext cx="121379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© Stas </a:t>
            </a:r>
            <a:r>
              <a:rPr lang="fr-FR" dirty="0" err="1" smtClean="0">
                <a:solidFill>
                  <a:schemeClr val="accent6">
                    <a:lumMod val="40000"/>
                    <a:lumOff val="60000"/>
                  </a:scheme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Bartnikas</a:t>
            </a:r>
            <a:endParaRPr lang="fr-FR" dirty="0">
              <a:solidFill>
                <a:schemeClr val="accent6">
                  <a:lumMod val="40000"/>
                  <a:lumOff val="60000"/>
                </a:schemeClr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174017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conveyor dir="l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Users\Administrator\Desktop\Takashi-Nakagaw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89380"/>
            <a:ext cx="6619651" cy="496473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6948264" y="411510"/>
            <a:ext cx="150393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© </a:t>
            </a:r>
            <a:r>
              <a:rPr lang="fr-FR" dirty="0" err="1" smtClean="0">
                <a:solidFill>
                  <a:schemeClr val="accent6">
                    <a:lumMod val="40000"/>
                    <a:lumOff val="60000"/>
                  </a:scheme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Takashi</a:t>
            </a:r>
            <a:r>
              <a:rPr lang="fr-FR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 </a:t>
            </a:r>
            <a:r>
              <a:rPr lang="fr-FR" dirty="0" err="1" smtClean="0">
                <a:solidFill>
                  <a:schemeClr val="accent6">
                    <a:lumMod val="40000"/>
                    <a:lumOff val="60000"/>
                  </a:scheme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Nakagawa</a:t>
            </a:r>
            <a:endParaRPr lang="fr-FR" dirty="0">
              <a:solidFill>
                <a:schemeClr val="accent6">
                  <a:lumMod val="40000"/>
                  <a:lumOff val="60000"/>
                </a:schemeClr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998837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conveyor dir="l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Users\Administrator\Desktop\Tetsuya-Hosokaw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39" y="123478"/>
            <a:ext cx="6604744" cy="495355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6804248" y="483518"/>
            <a:ext cx="150554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© </a:t>
            </a:r>
            <a:r>
              <a:rPr lang="fr-FR" dirty="0" err="1" smtClean="0">
                <a:solidFill>
                  <a:schemeClr val="accent6">
                    <a:lumMod val="40000"/>
                    <a:lumOff val="60000"/>
                  </a:scheme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Tetsuya</a:t>
            </a:r>
            <a:r>
              <a:rPr lang="fr-FR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 </a:t>
            </a:r>
            <a:r>
              <a:rPr lang="fr-FR" dirty="0" err="1" smtClean="0">
                <a:solidFill>
                  <a:schemeClr val="accent6">
                    <a:lumMod val="40000"/>
                    <a:lumOff val="60000"/>
                  </a:scheme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Hosokawa</a:t>
            </a:r>
            <a:endParaRPr lang="fr-FR" dirty="0">
              <a:solidFill>
                <a:schemeClr val="accent6">
                  <a:lumMod val="40000"/>
                  <a:lumOff val="60000"/>
                </a:schemeClr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672307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conveyor dir="l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Users\Administrator\Desktop\Yogesh-Gupt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04993"/>
            <a:ext cx="6624736" cy="496855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6829831" y="411510"/>
            <a:ext cx="12186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© </a:t>
            </a:r>
            <a:r>
              <a:rPr lang="fr-FR" dirty="0" err="1" smtClean="0">
                <a:solidFill>
                  <a:schemeClr val="accent6">
                    <a:lumMod val="40000"/>
                    <a:lumOff val="60000"/>
                  </a:scheme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Yogesh</a:t>
            </a:r>
            <a:r>
              <a:rPr lang="fr-FR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 Gupta</a:t>
            </a:r>
            <a:endParaRPr lang="fr-FR" dirty="0">
              <a:solidFill>
                <a:schemeClr val="accent6">
                  <a:lumMod val="40000"/>
                  <a:lumOff val="60000"/>
                </a:schemeClr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301674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conveyor dir="l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Users\Administrator\Desktop\reflection-salar-de-uyuni-bolivia.adapt.1900.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67494"/>
            <a:ext cx="7191691" cy="468052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1763688" y="339502"/>
            <a:ext cx="655272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chemeClr val="tx2">
                    <a:lumMod val="50000"/>
                  </a:schemeClr>
                </a:solidFill>
                <a:latin typeface="Cloister Black" panose="00000400000000000000" pitchFamily="2" charset="0"/>
              </a:rPr>
              <a:t>2017 National Geographic Travel Photographer of the Year</a:t>
            </a:r>
            <a:endParaRPr lang="en-US" dirty="0">
              <a:solidFill>
                <a:schemeClr val="tx2">
                  <a:lumMod val="50000"/>
                </a:schemeClr>
              </a:solidFill>
              <a:latin typeface="Cloister Black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3870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conveyor dir="l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Users\Administrator\Desktop\Sans titr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855" y="497580"/>
            <a:ext cx="7033412" cy="425091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2195736" y="82828"/>
            <a:ext cx="25506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schemeClr val="accent2">
                    <a:lumMod val="40000"/>
                    <a:lumOff val="60000"/>
                  </a:scheme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Photo and caption by Takahiro </a:t>
            </a:r>
            <a:r>
              <a:rPr lang="en-US" dirty="0" err="1" smtClean="0">
                <a:solidFill>
                  <a:schemeClr val="accent2">
                    <a:lumMod val="40000"/>
                    <a:lumOff val="60000"/>
                  </a:scheme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Bessho</a:t>
            </a:r>
            <a:endParaRPr lang="fr-FR" dirty="0">
              <a:solidFill>
                <a:schemeClr val="accent2">
                  <a:lumMod val="40000"/>
                  <a:lumOff val="60000"/>
                </a:schemeClr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7249407" y="843558"/>
            <a:ext cx="149905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fr-FR" b="1" dirty="0" smtClean="0">
                <a:solidFill>
                  <a:schemeClr val="accent2">
                    <a:lumMod val="40000"/>
                    <a:lumOff val="60000"/>
                  </a:scheme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Le lac </a:t>
            </a:r>
            <a:r>
              <a:rPr lang="fr-FR" b="1" dirty="0" err="1" smtClean="0">
                <a:solidFill>
                  <a:schemeClr val="accent2">
                    <a:lumMod val="40000"/>
                    <a:lumOff val="60000"/>
                  </a:scheme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Yogo</a:t>
            </a:r>
            <a:r>
              <a:rPr lang="fr-FR" b="1" dirty="0" smtClean="0">
                <a:solidFill>
                  <a:schemeClr val="accent2">
                    <a:lumMod val="40000"/>
                    <a:lumOff val="60000"/>
                  </a:scheme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, appelé "Le lac du Miroir", reflète parfois tout en face de vous.</a:t>
            </a:r>
            <a:endParaRPr lang="fr-FR" b="1" dirty="0">
              <a:solidFill>
                <a:schemeClr val="accent2">
                  <a:lumMod val="40000"/>
                  <a:lumOff val="60000"/>
                </a:schemeClr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697064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conveyor dir="l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:\Users\Administrator\Desktop\01-skyguide-meteor-shower.adapt.1900.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61516"/>
            <a:ext cx="7240615" cy="482453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7352757" y="1419622"/>
            <a:ext cx="1251691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fr-FR" b="1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Un météore d'Eta </a:t>
            </a:r>
            <a:r>
              <a:rPr lang="fr-FR" b="1" dirty="0" err="1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Aquarid</a:t>
            </a:r>
            <a:r>
              <a:rPr lang="fr-FR" b="1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 semble éclater sur les arbres le long de l'Arizona </a:t>
            </a:r>
            <a:r>
              <a:rPr lang="fr-FR" b="1" dirty="0" err="1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Trail</a:t>
            </a:r>
            <a:r>
              <a:rPr lang="fr-FR" b="1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, près du Grand Canyon en 2016</a:t>
            </a:r>
            <a:endParaRPr lang="fr-FR" b="1" dirty="0">
              <a:solidFill>
                <a:schemeClr val="accent2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342407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9000">
        <p14:conveyor dir="l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3" name="Picture 3" descr="C:\Users\Administrator\Desktop\Sans titr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881" y="339502"/>
            <a:ext cx="6480720" cy="421752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6876256" y="4372360"/>
            <a:ext cx="10230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 </a:t>
            </a:r>
            <a:r>
              <a:rPr lang="fr-FR" dirty="0" err="1" smtClean="0">
                <a:solidFill>
                  <a:schemeClr val="accent2">
                    <a:lumMod val="40000"/>
                    <a:lumOff val="60000"/>
                  </a:scheme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Jobit</a:t>
            </a:r>
            <a:r>
              <a:rPr lang="fr-FR" dirty="0" smtClean="0">
                <a:solidFill>
                  <a:schemeClr val="accent2">
                    <a:lumMod val="40000"/>
                    <a:lumOff val="60000"/>
                  </a:scheme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 George</a:t>
            </a:r>
            <a:endParaRPr lang="fr-FR" dirty="0">
              <a:solidFill>
                <a:schemeClr val="accent2">
                  <a:lumMod val="40000"/>
                  <a:lumOff val="60000"/>
                </a:schemeClr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667601" y="339502"/>
            <a:ext cx="1864839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fr-FR" sz="1600" b="1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Une belle photo d'un père et d'un fils assis en tenue blanche traditionnelle avec un beau ciel bleu le jour d'Eid al-</a:t>
            </a:r>
            <a:r>
              <a:rPr lang="fr-FR" sz="1600" b="1" dirty="0" err="1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Fitr</a:t>
            </a:r>
            <a:r>
              <a:rPr lang="fr-FR" sz="1600" b="1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 dans une mosquée à New Delhi, en Inde. La photo montre le lien magnifique que ces deux générations ont développé d'une manière très simple et amoureuse.</a:t>
            </a:r>
            <a:endParaRPr lang="fr-FR" sz="1600" b="1" dirty="0">
              <a:solidFill>
                <a:schemeClr val="accent2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03904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5000">
        <p14:conveyor dir="l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7" name="Picture 3" descr="C:\Users\Administrator\Desktop\Sans titr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713" y="195486"/>
            <a:ext cx="6581775" cy="468052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2483768" y="690250"/>
            <a:ext cx="244971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Photo and caption by Miguel Salas</a:t>
            </a:r>
            <a:endParaRPr lang="fr-FR" b="1" dirty="0">
              <a:solidFill>
                <a:schemeClr val="accent2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701070" y="1059582"/>
            <a:ext cx="219141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Père et fils, où se préparent à quitter leur maison pour continuer à célébrer </a:t>
            </a:r>
            <a:r>
              <a:rPr lang="fr-FR" b="1" dirty="0" err="1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Holi</a:t>
            </a:r>
            <a:r>
              <a:rPr lang="fr-FR" b="1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 dans la petite ville de </a:t>
            </a:r>
            <a:r>
              <a:rPr lang="fr-FR" b="1" dirty="0" err="1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Barsana</a:t>
            </a:r>
            <a:r>
              <a:rPr lang="fr-FR" b="1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, en Inde.</a:t>
            </a:r>
            <a:endParaRPr lang="fr-FR" b="1" dirty="0">
              <a:solidFill>
                <a:schemeClr val="accent2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305465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9000">
        <p14:conveyor dir="l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:\Users\Administrator\Desktop\Sans titr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372" y="195486"/>
            <a:ext cx="6912295" cy="459486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2411760" y="30510"/>
            <a:ext cx="3600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Photo and caption by </a:t>
            </a:r>
            <a:r>
              <a:rPr lang="en-US" b="1" dirty="0" err="1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Radu</a:t>
            </a:r>
            <a:r>
              <a:rPr lang="en-US" b="1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 </a:t>
            </a:r>
            <a:r>
              <a:rPr lang="en-US" b="1" dirty="0" err="1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Dumitrescu</a:t>
            </a:r>
            <a:endParaRPr lang="fr-FR" b="1" dirty="0">
              <a:solidFill>
                <a:schemeClr val="accent2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7068735" y="392624"/>
            <a:ext cx="1607722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600" b="1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Ce coup a été pris à </a:t>
            </a:r>
            <a:r>
              <a:rPr lang="fr-FR" sz="1600" b="1" dirty="0" err="1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Bucovina</a:t>
            </a:r>
            <a:r>
              <a:rPr lang="fr-FR" sz="1600" b="1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, en Roumanie. </a:t>
            </a:r>
            <a:r>
              <a:rPr lang="fr-FR" sz="1600" b="1" dirty="0" err="1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Paraschiva</a:t>
            </a:r>
            <a:r>
              <a:rPr lang="fr-FR" sz="1600" b="1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 est une femme de 80 ans qui vit dans une maison de collines. Il n'y a pas d'électricité et elle peut lire la prière sans verres à la lumière des bougies. Belle et simple vie!</a:t>
            </a:r>
            <a:endParaRPr lang="fr-FR" sz="1600" b="1" dirty="0">
              <a:solidFill>
                <a:schemeClr val="accent2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789049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5000">
        <p14:conveyor dir="l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C:\Users\Administrator\Desktop\Sans titr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339502"/>
            <a:ext cx="6388100" cy="44704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1979712" y="16336"/>
            <a:ext cx="309634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Photo and caption by </a:t>
            </a:r>
            <a:r>
              <a:rPr lang="en-US" b="1" dirty="0" err="1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Hidenobu</a:t>
            </a:r>
            <a:r>
              <a:rPr lang="en-US" b="1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 Suzuki</a:t>
            </a:r>
            <a:endParaRPr lang="fr-FR" b="1" dirty="0">
              <a:solidFill>
                <a:schemeClr val="accent2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591542" y="531808"/>
            <a:ext cx="2036836" cy="42780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fr-FR" sz="1600" b="1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"Le Grand Sanctuaire </a:t>
            </a:r>
            <a:r>
              <a:rPr lang="fr-FR" sz="1600" b="1" dirty="0" err="1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Kumano</a:t>
            </a:r>
            <a:r>
              <a:rPr lang="fr-FR" sz="1600" b="1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 </a:t>
            </a:r>
            <a:r>
              <a:rPr lang="fr-FR" sz="1600" b="1" dirty="0" err="1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Nachi</a:t>
            </a:r>
            <a:r>
              <a:rPr lang="fr-FR" sz="1600" b="1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 et la grande chute d'eau de </a:t>
            </a:r>
            <a:r>
              <a:rPr lang="fr-FR" sz="1600" b="1" dirty="0" err="1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Nachi</a:t>
            </a:r>
            <a:r>
              <a:rPr lang="fr-FR" sz="1600" b="1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" classés au patrimoine mondial de l'UNESCO. La </a:t>
            </a:r>
            <a:r>
              <a:rPr lang="fr-FR" sz="1600" b="1" dirty="0" err="1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Nachi</a:t>
            </a:r>
            <a:r>
              <a:rPr lang="fr-FR" sz="1600" b="1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 Water </a:t>
            </a:r>
            <a:r>
              <a:rPr lang="fr-FR" sz="1600" b="1" dirty="0" err="1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Fall</a:t>
            </a:r>
            <a:r>
              <a:rPr lang="fr-FR" sz="1600" b="1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 mesure 133 mètres de haut, 13 mètres de large et a un débit d'eau d'une tonne par seconde. C'est en fait la cascade la plus élevée au Japon et l'objet du culte dans le Grand Sanctuaire </a:t>
            </a:r>
            <a:r>
              <a:rPr lang="fr-FR" sz="1600" b="1" dirty="0" err="1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Kumano</a:t>
            </a:r>
            <a:r>
              <a:rPr lang="fr-FR" sz="1600" b="1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 </a:t>
            </a:r>
            <a:r>
              <a:rPr lang="fr-FR" sz="1600" b="1" dirty="0" err="1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Nachi</a:t>
            </a:r>
            <a:r>
              <a:rPr lang="fr-FR" sz="1600" b="1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.</a:t>
            </a:r>
            <a:endParaRPr lang="fr-FR" sz="1600" b="1" dirty="0">
              <a:solidFill>
                <a:schemeClr val="accent2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790408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0000">
        <p14:conveyor dir="l"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C:\Users\Administrator\Desktop\fond de pag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277" y="-9930"/>
            <a:ext cx="9295193" cy="53899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971600" y="3147814"/>
            <a:ext cx="6912768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400" b="1" dirty="0" smtClean="0">
                <a:solidFill>
                  <a:srgbClr val="C00000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MES CREATIONS - </a:t>
            </a:r>
            <a:r>
              <a:rPr lang="fr-FR" sz="1400" b="1" dirty="0" err="1" smtClean="0">
                <a:solidFill>
                  <a:srgbClr val="C00000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Akia</a:t>
            </a:r>
            <a:endParaRPr lang="fr-FR" sz="1400" b="1" dirty="0" smtClean="0">
              <a:solidFill>
                <a:srgbClr val="C00000"/>
              </a:solidFill>
              <a:latin typeface="Andalus" panose="02020603050405020304" pitchFamily="18" charset="-78"/>
              <a:cs typeface="Andalus" panose="02020603050405020304" pitchFamily="18" charset="-78"/>
            </a:endParaRPr>
          </a:p>
          <a:p>
            <a:r>
              <a:rPr lang="fr-FR" sz="1600" b="1" dirty="0" smtClean="0">
                <a:latin typeface="Andalus" panose="02020603050405020304" pitchFamily="18" charset="-78"/>
                <a:cs typeface="Andalus" panose="02020603050405020304" pitchFamily="18" charset="-78"/>
                <a:hlinkClick r:id="rId3"/>
              </a:rPr>
              <a:t>http://akia.eklablog.fr/mes-creations-c29073102</a:t>
            </a:r>
            <a:endParaRPr lang="fr-FR" sz="1600" b="1" dirty="0" smtClean="0">
              <a:latin typeface="Andalus" panose="02020603050405020304" pitchFamily="18" charset="-78"/>
              <a:cs typeface="Andalus" panose="02020603050405020304" pitchFamily="18" charset="-78"/>
            </a:endParaRPr>
          </a:p>
          <a:p>
            <a:r>
              <a:rPr lang="fr-FR" sz="1400" b="1" dirty="0" err="1" smtClean="0">
                <a:solidFill>
                  <a:srgbClr val="C00000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Akia</a:t>
            </a:r>
            <a:endParaRPr lang="fr-FR" sz="1400" b="1" dirty="0" smtClean="0">
              <a:solidFill>
                <a:srgbClr val="C00000"/>
              </a:solidFill>
              <a:latin typeface="Andalus" panose="02020603050405020304" pitchFamily="18" charset="-78"/>
              <a:cs typeface="Andalus" panose="02020603050405020304" pitchFamily="18" charset="-78"/>
            </a:endParaRPr>
          </a:p>
          <a:p>
            <a:r>
              <a:rPr lang="fr-FR" sz="1600" b="1" dirty="0" smtClean="0">
                <a:latin typeface="Andalus" panose="02020603050405020304" pitchFamily="18" charset="-78"/>
                <a:cs typeface="Andalus" panose="02020603050405020304" pitchFamily="18" charset="-78"/>
                <a:hlinkClick r:id="rId4"/>
              </a:rPr>
              <a:t>http://www.ppsmania.fr/author/akia</a:t>
            </a:r>
            <a:endParaRPr lang="fr-FR" sz="1600" b="1" dirty="0" smtClean="0">
              <a:latin typeface="Andalus" panose="02020603050405020304" pitchFamily="18" charset="-78"/>
              <a:cs typeface="Andalus" panose="02020603050405020304" pitchFamily="18" charset="-78"/>
            </a:endParaRPr>
          </a:p>
          <a:p>
            <a:endParaRPr lang="fr-FR" sz="1600" b="1" dirty="0" smtClean="0"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  <p:pic>
        <p:nvPicPr>
          <p:cNvPr id="3277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45562" y="-42435"/>
            <a:ext cx="396875" cy="54224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2772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51520" cy="54224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43567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conveyor dir="l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219</TotalTime>
  <Words>431</Words>
  <Application>Microsoft Office PowerPoint</Application>
  <PresentationFormat>Affichage à l'écran (16:9)</PresentationFormat>
  <Paragraphs>40</Paragraphs>
  <Slides>31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31</vt:i4>
      </vt:variant>
    </vt:vector>
  </HeadingPairs>
  <TitlesOfParts>
    <vt:vector size="32" baseType="lpstr"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Lucienne</dc:creator>
  <cp:lastModifiedBy>Windows User</cp:lastModifiedBy>
  <cp:revision>19</cp:revision>
  <dcterms:created xsi:type="dcterms:W3CDTF">2017-05-06T12:35:51Z</dcterms:created>
  <dcterms:modified xsi:type="dcterms:W3CDTF">2017-05-06T18:18:20Z</dcterms:modified>
</cp:coreProperties>
</file>