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36" y="42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altLang="fr-F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fr-FR" altLang="fr-F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fr-FR" altLang="fr-F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fr-FR" altLang="fr-F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13E40EEE-7FE1-4E9F-B113-87A5C802377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45444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DB2612-BFB6-4475-A264-CD1FB60D1F3E}" type="slidenum">
              <a:rPr lang="fr-FR" altLang="fr-FR"/>
              <a:pPr/>
              <a:t>1</a:t>
            </a:fld>
            <a:endParaRPr lang="fr-FR" altLang="fr-FR" dirty="0"/>
          </a:p>
        </p:txBody>
      </p:sp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22555766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4202205-DC4D-4D2E-8231-04451B596CD5}" type="slidenum">
              <a:rPr lang="fr-FR" altLang="fr-FR"/>
              <a:pPr/>
              <a:t>2</a:t>
            </a:fld>
            <a:endParaRPr lang="fr-FR" altLang="fr-FR" dirty="0"/>
          </a:p>
        </p:txBody>
      </p:sp>
      <p:sp>
        <p:nvSpPr>
          <p:cNvPr id="440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483485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4E36E01-02C3-42FE-8538-C9F2165DDDAB}" type="slidenum">
              <a:rPr lang="fr-FR" altLang="fr-FR"/>
              <a:pPr/>
              <a:t>3</a:t>
            </a:fld>
            <a:endParaRPr lang="fr-FR" altLang="fr-FR" dirty="0"/>
          </a:p>
        </p:txBody>
      </p:sp>
      <p:sp>
        <p:nvSpPr>
          <p:cNvPr id="450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4076015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FFA12E5-4E61-475F-A135-005D5CB7A7F8}" type="slidenum">
              <a:rPr lang="fr-FR" altLang="fr-FR"/>
              <a:pPr/>
              <a:t>4</a:t>
            </a:fld>
            <a:endParaRPr lang="fr-FR" altLang="fr-FR" dirty="0"/>
          </a:p>
        </p:txBody>
      </p:sp>
      <p:sp>
        <p:nvSpPr>
          <p:cNvPr id="460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60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 dirty="0"/>
          </a:p>
        </p:txBody>
      </p:sp>
    </p:spTree>
    <p:extLst>
      <p:ext uri="{BB962C8B-B14F-4D97-AF65-F5344CB8AC3E}">
        <p14:creationId xmlns:p14="http://schemas.microsoft.com/office/powerpoint/2010/main" val="3957069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AF95BB9-6CB6-4BE0-B340-4509C019D90A}" type="slidenum">
              <a:rPr lang="fr-FR" altLang="fr-FR"/>
              <a:pPr/>
              <a:t>5</a:t>
            </a:fld>
            <a:endParaRPr lang="fr-FR" altLang="fr-FR"/>
          </a:p>
        </p:txBody>
      </p:sp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11832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5E53A21-0C1E-4321-9478-B77388631A70}" type="slidenum">
              <a:rPr lang="fr-FR" altLang="fr-FR"/>
              <a:pPr/>
              <a:t>6</a:t>
            </a:fld>
            <a:endParaRPr lang="fr-FR" altLang="fr-FR"/>
          </a:p>
        </p:txBody>
      </p:sp>
      <p:sp>
        <p:nvSpPr>
          <p:cNvPr id="481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81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33333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D5859E0-EB47-4A12-A385-ED635FEE1375}" type="slidenum">
              <a:rPr lang="fr-FR" altLang="fr-FR"/>
              <a:pPr/>
              <a:t>7</a:t>
            </a:fld>
            <a:endParaRPr lang="fr-FR" altLang="fr-FR"/>
          </a:p>
        </p:txBody>
      </p:sp>
      <p:sp>
        <p:nvSpPr>
          <p:cNvPr id="491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10654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EE42D70-6694-4A2B-9D65-66D4553C3FD3}" type="slidenum">
              <a:rPr lang="fr-FR" altLang="fr-FR"/>
              <a:pPr/>
              <a:t>8</a:t>
            </a:fld>
            <a:endParaRPr lang="fr-FR" altLang="fr-FR"/>
          </a:p>
        </p:txBody>
      </p:sp>
      <p:sp>
        <p:nvSpPr>
          <p:cNvPr id="501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06739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BFE4C7E-3DAC-4677-BE93-D5BAF0F63FDE}" type="slidenum">
              <a:rPr lang="fr-FR" altLang="fr-FR"/>
              <a:pPr/>
              <a:t>9</a:t>
            </a:fld>
            <a:endParaRPr lang="fr-FR" altLang="fr-FR"/>
          </a:p>
        </p:txBody>
      </p:sp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18479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A8A4DFA-CBAD-4E74-B612-FF3EB3C7B6C8}" type="slidenum">
              <a:rPr lang="fr-FR" altLang="fr-FR"/>
              <a:pPr/>
              <a:t>10</a:t>
            </a:fld>
            <a:endParaRPr lang="fr-FR" altLang="fr-FR"/>
          </a:p>
        </p:txBody>
      </p:sp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79126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61C4544-4236-4C13-AF11-7A6AAD33549B}" type="slidenum">
              <a:rPr lang="fr-FR" altLang="fr-FR"/>
              <a:pPr/>
              <a:t>11</a:t>
            </a:fld>
            <a:endParaRPr lang="fr-FR" altLang="fr-FR"/>
          </a:p>
        </p:txBody>
      </p:sp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1594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9D063E1-9FED-46A7-B303-E99E3CDBDB6E}" type="slidenum">
              <a:rPr lang="fr-FR" altLang="fr-FR"/>
              <a:pPr/>
              <a:t>12</a:t>
            </a:fld>
            <a:endParaRPr lang="fr-FR" altLang="fr-FR"/>
          </a:p>
        </p:txBody>
      </p:sp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25271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C86010D-919B-45F8-B96A-6BC294CB6CCA}" type="slidenum">
              <a:rPr lang="fr-FR" altLang="fr-FR"/>
              <a:pPr/>
              <a:t>13</a:t>
            </a:fld>
            <a:endParaRPr lang="fr-FR" altLang="fr-FR"/>
          </a:p>
        </p:txBody>
      </p:sp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52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77031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4E4E703-4B44-433D-BECE-00095788E700}" type="slidenum">
              <a:rPr lang="fr-FR" altLang="fr-FR"/>
              <a:pPr/>
              <a:t>14</a:t>
            </a:fld>
            <a:endParaRPr lang="fr-FR" altLang="fr-FR"/>
          </a:p>
        </p:txBody>
      </p:sp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28758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7494794-DA94-44E9-8DCE-530103A7020A}" type="slidenum">
              <a:rPr lang="fr-FR" altLang="fr-FR"/>
              <a:pPr/>
              <a:t>15</a:t>
            </a:fld>
            <a:endParaRPr lang="fr-FR" altLang="fr-FR"/>
          </a:p>
        </p:txBody>
      </p:sp>
      <p:sp>
        <p:nvSpPr>
          <p:cNvPr id="573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72945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DE6D6C3-99A2-4138-BFFE-F260330FB374}" type="slidenum">
              <a:rPr lang="fr-FR" altLang="fr-FR"/>
              <a:pPr/>
              <a:t>16</a:t>
            </a:fld>
            <a:endParaRPr lang="fr-FR" altLang="fr-FR"/>
          </a:p>
        </p:txBody>
      </p:sp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83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69014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BD0A6A7-A614-4798-8A18-85507A75EDC4}" type="slidenum">
              <a:rPr lang="fr-FR" altLang="fr-FR"/>
              <a:pPr/>
              <a:t>17</a:t>
            </a:fld>
            <a:endParaRPr lang="fr-FR" altLang="fr-FR"/>
          </a:p>
        </p:txBody>
      </p:sp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34268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E87DF39-184B-46D5-A72C-5E86A01801DA}" type="slidenum">
              <a:rPr lang="fr-FR" altLang="fr-FR"/>
              <a:pPr/>
              <a:t>18</a:t>
            </a:fld>
            <a:endParaRPr lang="fr-FR" altLang="fr-FR"/>
          </a:p>
        </p:txBody>
      </p:sp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34842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B6AB346-AD43-44EC-AF44-CD4633853FD5}" type="slidenum">
              <a:rPr lang="fr-FR" altLang="fr-FR"/>
              <a:pPr/>
              <a:t>19</a:t>
            </a:fld>
            <a:endParaRPr lang="fr-FR" altLang="fr-FR"/>
          </a:p>
        </p:txBody>
      </p:sp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00254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A14EF46-6728-4454-90F4-B0FAFA81E02E}" type="slidenum">
              <a:rPr lang="fr-FR" altLang="fr-FR"/>
              <a:pPr/>
              <a:t>20</a:t>
            </a:fld>
            <a:endParaRPr lang="fr-FR" altLang="fr-FR"/>
          </a:p>
        </p:txBody>
      </p:sp>
      <p:sp>
        <p:nvSpPr>
          <p:cNvPr id="624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24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87519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DBEB2F-AE2D-4E6F-A7FB-05D6C2E2C724}" type="slidenum">
              <a:rPr lang="fr-FR" altLang="fr-FR"/>
              <a:pPr/>
              <a:t>21</a:t>
            </a:fld>
            <a:endParaRPr lang="fr-FR" altLang="fr-FR"/>
          </a:p>
        </p:txBody>
      </p:sp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34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89046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C93CB18-23D2-48F0-8879-525B3BFFF1F7}" type="slidenum">
              <a:rPr lang="fr-FR" altLang="fr-FR"/>
              <a:pPr/>
              <a:t>22</a:t>
            </a:fld>
            <a:endParaRPr lang="fr-FR" altLang="fr-FR"/>
          </a:p>
        </p:txBody>
      </p:sp>
      <p:sp>
        <p:nvSpPr>
          <p:cNvPr id="645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17729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88F647B-C819-4FEE-BB9A-20671BB352FA}" type="slidenum">
              <a:rPr lang="fr-FR" altLang="fr-FR"/>
              <a:pPr/>
              <a:t>23</a:t>
            </a:fld>
            <a:endParaRPr lang="fr-FR" altLang="fr-FR"/>
          </a:p>
        </p:txBody>
      </p:sp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62887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9A0FE63-886F-4930-85AE-68FF645BA15B}" type="slidenum">
              <a:rPr lang="fr-FR" altLang="fr-FR"/>
              <a:pPr/>
              <a:t>24</a:t>
            </a:fld>
            <a:endParaRPr lang="fr-FR" altLang="fr-FR"/>
          </a:p>
        </p:txBody>
      </p:sp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76386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392AD80-74C5-48C4-B06C-8965FEEFF48D}" type="slidenum">
              <a:rPr lang="fr-FR" altLang="fr-FR"/>
              <a:pPr/>
              <a:t>25</a:t>
            </a:fld>
            <a:endParaRPr lang="fr-FR" altLang="fr-FR"/>
          </a:p>
        </p:txBody>
      </p:sp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79033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926D5BF-B5D4-4741-8E9A-3AFE3CBF94B1}" type="slidenum">
              <a:rPr lang="fr-FR" altLang="fr-FR"/>
              <a:pPr/>
              <a:t>26</a:t>
            </a:fld>
            <a:endParaRPr lang="fr-FR" altLang="fr-FR"/>
          </a:p>
        </p:txBody>
      </p:sp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33891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492313A-D918-455D-89F5-05CBAFF22319}" type="slidenum">
              <a:rPr lang="fr-FR" altLang="fr-FR"/>
              <a:pPr/>
              <a:t>27</a:t>
            </a:fld>
            <a:endParaRPr lang="fr-FR" altLang="fr-FR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19934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B24A39F-F79A-4B76-A7CE-4C47455FDA55}" type="slidenum">
              <a:rPr lang="fr-FR" altLang="fr-FR"/>
              <a:pPr/>
              <a:t>28</a:t>
            </a:fld>
            <a:endParaRPr lang="fr-FR" altLang="fr-FR"/>
          </a:p>
        </p:txBody>
      </p:sp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766096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FCA9A57-B87E-49E8-AE6D-4AC12D691FB9}" type="slidenum">
              <a:rPr lang="fr-FR" altLang="fr-FR"/>
              <a:pPr/>
              <a:t>29</a:t>
            </a:fld>
            <a:endParaRPr lang="fr-FR" altLang="fr-FR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14032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1C4BFA7-FE75-498D-972F-A0AADB0560C6}" type="slidenum">
              <a:rPr lang="fr-FR" altLang="fr-FR"/>
              <a:pPr/>
              <a:t>30</a:t>
            </a:fld>
            <a:endParaRPr lang="fr-FR" altLang="fr-FR"/>
          </a:p>
        </p:txBody>
      </p:sp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2334776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C7EF487-4D3B-4F2C-9F15-BA937E17A4EE}" type="slidenum">
              <a:rPr lang="fr-FR" altLang="fr-FR"/>
              <a:pPr/>
              <a:t>31</a:t>
            </a:fld>
            <a:endParaRPr lang="fr-FR" altLang="fr-FR"/>
          </a:p>
        </p:txBody>
      </p:sp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7040768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BEED760-2144-4656-BB18-F55D18FF1E89}" type="slidenum">
              <a:rPr lang="fr-FR" altLang="fr-FR"/>
              <a:pPr/>
              <a:t>32</a:t>
            </a:fld>
            <a:endParaRPr lang="fr-FR" altLang="fr-FR"/>
          </a:p>
        </p:txBody>
      </p:sp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468354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CB1A008-5A06-40C9-8556-B39FA7B295E0}" type="slidenum">
              <a:rPr lang="fr-FR" altLang="fr-FR"/>
              <a:pPr/>
              <a:t>33</a:t>
            </a:fld>
            <a:endParaRPr lang="fr-FR" altLang="fr-FR"/>
          </a:p>
        </p:txBody>
      </p:sp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838223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F892749-2BA5-49D4-90EB-36CDA8BF460C}" type="slidenum">
              <a:rPr lang="fr-FR" altLang="fr-FR"/>
              <a:pPr/>
              <a:t>34</a:t>
            </a:fld>
            <a:endParaRPr lang="fr-FR" altLang="fr-FR"/>
          </a:p>
        </p:txBody>
      </p:sp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222902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D248BB3-5A14-444A-A482-E1258383DF70}" type="slidenum">
              <a:rPr lang="fr-FR" altLang="fr-FR"/>
              <a:pPr/>
              <a:t>35</a:t>
            </a:fld>
            <a:endParaRPr lang="fr-FR" altLang="fr-FR"/>
          </a:p>
        </p:txBody>
      </p:sp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404350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4BE7B14-CBA3-4AE2-9E2F-380F7FD9B9E7}" type="slidenum">
              <a:rPr lang="fr-FR" altLang="fr-FR"/>
              <a:pPr/>
              <a:t>36</a:t>
            </a:fld>
            <a:endParaRPr lang="fr-FR" altLang="fr-FR"/>
          </a:p>
        </p:txBody>
      </p:sp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022805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A7E5421-7C0A-4B47-95D5-3B5E6C216D21}" type="slidenum">
              <a:rPr lang="fr-FR" altLang="fr-FR"/>
              <a:pPr/>
              <a:t>37</a:t>
            </a:fld>
            <a:endParaRPr lang="fr-FR" altLang="fr-FR"/>
          </a:p>
        </p:txBody>
      </p:sp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396084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DD8DD27-AC88-4242-B8E9-B664B2DEE9A9}" type="slidenum">
              <a:rPr lang="fr-FR" altLang="fr-FR"/>
              <a:pPr/>
              <a:t>38</a:t>
            </a:fld>
            <a:endParaRPr lang="fr-FR" altLang="fr-FR"/>
          </a:p>
        </p:txBody>
      </p:sp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2789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01/06/2017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A5E9896-7313-47C1-9244-6033805398D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52427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01/06/2017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ACA9464-45D0-4ED8-B4FE-D5C423E39B8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8460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01/06/2017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C86DF30-C274-47D8-8960-ACEBB4DADFF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8515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39751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39751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01/06/2017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F2E33BA-389E-4F75-8DE8-4EDD39AF50D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44856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01/06/2017</a:t>
            </a: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3F61E96-D82D-43CB-B660-4D3CE2378ED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1518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01/06/2017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B811879-3584-441A-8DFB-2D97A1EB09F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3556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01/06/2017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AC441E2-2564-4D77-B1DE-B519B6CDF20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5822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01/06/2017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56D4000-833A-4043-A717-6401446B40B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284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01/06/2017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A92D5D7-C109-4863-84AE-6AB81E932B9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493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01/06/2017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3517ADA-196D-4FC0-A542-73EC8ABC335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4946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5813" cy="5307013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5307013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altLang="fr-FR"/>
              <a:t>01/06/2017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1C78A7D-32B5-4E4C-A078-179B45BF4C3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3520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449263" algn="l"/>
                <a:tab pos="898525" algn="l"/>
                <a:tab pos="1347788" algn="l"/>
                <a:tab pos="1797050" algn="l"/>
              </a:tabLst>
              <a:defRPr sz="1200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fr-FR" altLang="fr-FR"/>
              <a:t>01/06/2017</a:t>
            </a: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hangingPunct="1">
              <a:lnSpc>
                <a:spcPct val="100000"/>
              </a:lnSpc>
              <a:tabLst>
                <a:tab pos="449263" algn="l"/>
                <a:tab pos="898525" algn="l"/>
                <a:tab pos="1347788" algn="l"/>
                <a:tab pos="1797050" algn="l"/>
              </a:tabLst>
              <a:defRPr sz="1200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fld id="{ED88C8CA-AAEF-4517-A282-B63E30160981}" type="slidenum">
              <a:rPr lang="fr-FR" altLang="fr-FR"/>
              <a:pPr/>
              <a:t>‹N°›</a:t>
            </a:fld>
            <a:endParaRPr lang="fr-FR" alt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801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Cliquez pour éditer le format du texte-titre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397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Cliquez pour éditer le format du plan de texte</a:t>
            </a:r>
          </a:p>
          <a:p>
            <a:pPr lvl="1"/>
            <a:r>
              <a:rPr lang="en-GB" altLang="fr-FR" smtClean="0"/>
              <a:t>Second niveau de plan</a:t>
            </a:r>
          </a:p>
          <a:p>
            <a:pPr lvl="2"/>
            <a:r>
              <a:rPr lang="en-GB" altLang="fr-FR" smtClean="0"/>
              <a:t>Troisième niveau de plan</a:t>
            </a:r>
          </a:p>
          <a:p>
            <a:pPr lvl="3"/>
            <a:r>
              <a:rPr lang="en-GB" altLang="fr-FR" smtClean="0"/>
              <a:t>Quatrième niveau de plan</a:t>
            </a:r>
          </a:p>
          <a:p>
            <a:pPr lvl="4"/>
            <a:r>
              <a:rPr lang="en-GB" altLang="fr-FR" smtClean="0"/>
              <a:t>Cinquième niveau de plan</a:t>
            </a:r>
          </a:p>
          <a:p>
            <a:pPr lvl="4"/>
            <a:r>
              <a:rPr lang="en-GB" altLang="fr-FR" smtClean="0"/>
              <a:t>Sixième niveau de plan</a:t>
            </a:r>
          </a:p>
          <a:p>
            <a:pPr lvl="4"/>
            <a:r>
              <a:rPr lang="en-GB" altLang="fr-FR" smtClean="0"/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FFFFFF"/>
          </a:solidFill>
          <a:latin typeface="+mj-lt"/>
          <a:ea typeface="+mj-ea"/>
          <a:cs typeface="+mj-cs"/>
        </a:defRPr>
      </a:lvl1pPr>
      <a:lvl2pPr marL="742950" indent="-28575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FFFFFF"/>
          </a:solidFill>
          <a:latin typeface="Calibri" panose="020F0502020204030204" pitchFamily="34" charset="0"/>
          <a:ea typeface="Microsoft YaHei" panose="020B0503020204020204" pitchFamily="34" charset="-122"/>
        </a:defRPr>
      </a:lvl2pPr>
      <a:lvl3pPr marL="1143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FFFFFF"/>
          </a:solidFill>
          <a:latin typeface="Calibri" panose="020F0502020204030204" pitchFamily="34" charset="0"/>
          <a:ea typeface="Microsoft YaHei" panose="020B0503020204020204" pitchFamily="34" charset="-122"/>
        </a:defRPr>
      </a:lvl3pPr>
      <a:lvl4pPr marL="1600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FFFFFF"/>
          </a:solidFill>
          <a:latin typeface="Calibri" panose="020F0502020204030204" pitchFamily="34" charset="0"/>
          <a:ea typeface="Microsoft YaHei" panose="020B0503020204020204" pitchFamily="34" charset="-122"/>
        </a:defRPr>
      </a:lvl4pPr>
      <a:lvl5pPr marL="20574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FFFFFF"/>
          </a:solidFill>
          <a:latin typeface="Calibri" panose="020F0502020204030204" pitchFamily="34" charset="0"/>
          <a:ea typeface="Microsoft YaHei" panose="020B0503020204020204" pitchFamily="34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FFFFFF"/>
          </a:solidFill>
          <a:latin typeface="Calibri" panose="020F0502020204030204" pitchFamily="34" charset="0"/>
          <a:ea typeface="Microsoft YaHei" panose="020B0503020204020204" pitchFamily="34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FFFFFF"/>
          </a:solidFill>
          <a:latin typeface="Calibri" panose="020F0502020204030204" pitchFamily="34" charset="0"/>
          <a:ea typeface="Microsoft YaHei" panose="020B0503020204020204" pitchFamily="34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FFFFFF"/>
          </a:solidFill>
          <a:latin typeface="Calibri" panose="020F0502020204030204" pitchFamily="34" charset="0"/>
          <a:ea typeface="Microsoft YaHei" panose="020B0503020204020204" pitchFamily="34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>
          <a:solidFill>
            <a:srgbClr val="FFFFFF"/>
          </a:solidFill>
          <a:latin typeface="Calibri" panose="020F05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fontAlgn="base">
        <a:lnSpc>
          <a:spcPct val="102000"/>
        </a:lnSpc>
        <a:spcBef>
          <a:spcPts val="142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lnSpc>
          <a:spcPct val="102000"/>
        </a:lnSpc>
        <a:spcBef>
          <a:spcPts val="1138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49263" rtl="0" fontAlgn="base">
        <a:lnSpc>
          <a:spcPct val="102000"/>
        </a:lnSpc>
        <a:spcBef>
          <a:spcPts val="8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49263" rtl="0" fontAlgn="base">
        <a:lnSpc>
          <a:spcPct val="102000"/>
        </a:lnSpc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49263" rtl="0" fontAlgn="base">
        <a:lnSpc>
          <a:spcPct val="102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899592" y="3284984"/>
            <a:ext cx="7845425" cy="210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sz="6600" b="1" dirty="0">
                <a:solidFill>
                  <a:srgbClr val="F79646"/>
                </a:solidFill>
                <a:latin typeface="Calibri" panose="020F0502020204030204" pitchFamily="34" charset="0"/>
              </a:rPr>
              <a:t>  Les plus beaux sites </a:t>
            </a:r>
          </a:p>
          <a:p>
            <a:pPr hangingPunct="1">
              <a:lnSpc>
                <a:spcPct val="100000"/>
              </a:lnSpc>
            </a:pPr>
            <a:r>
              <a:rPr lang="fr-FR" altLang="fr-FR" sz="6600" b="1" dirty="0">
                <a:solidFill>
                  <a:srgbClr val="F79646"/>
                </a:solidFill>
                <a:latin typeface="Calibri" panose="020F0502020204030204" pitchFamily="34" charset="0"/>
              </a:rPr>
              <a:t>du Nord-Pas-de-Calais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05" y="260648"/>
            <a:ext cx="3748736" cy="273630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938" y="260648"/>
            <a:ext cx="2509079" cy="252028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304" y="6093296"/>
            <a:ext cx="4083982" cy="566881"/>
          </a:xfrm>
          <a:prstGeom prst="rect">
            <a:avLst/>
          </a:prstGeom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3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3975" y="2781300"/>
            <a:ext cx="9072563" cy="91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 dirty="0">
                <a:solidFill>
                  <a:srgbClr val="FFFFFF"/>
                </a:solidFill>
                <a:latin typeface="Calibri" panose="020F0502020204030204" pitchFamily="34" charset="0"/>
              </a:rPr>
              <a:t>Non, le nord de la France, ce n'est pas un endroit où tout est gris et où il pleut tout le temps. </a:t>
            </a:r>
          </a:p>
          <a:p>
            <a:pPr hangingPunct="1">
              <a:lnSpc>
                <a:spcPct val="100000"/>
              </a:lnSpc>
            </a:pPr>
            <a:r>
              <a:rPr lang="fr-FR" altLang="fr-FR" b="1" dirty="0">
                <a:solidFill>
                  <a:srgbClr val="FFFFFF"/>
                </a:solidFill>
                <a:latin typeface="Calibri" panose="020F0502020204030204" pitchFamily="34" charset="0"/>
              </a:rPr>
              <a:t>Stop les clichés. En effet, contrairement à ce que beaucoup de gens pensent (sans doute ceux </a:t>
            </a:r>
          </a:p>
          <a:p>
            <a:pPr hangingPunct="1">
              <a:lnSpc>
                <a:spcPct val="100000"/>
              </a:lnSpc>
            </a:pPr>
            <a:r>
              <a:rPr lang="fr-FR" altLang="fr-FR" b="1" dirty="0">
                <a:solidFill>
                  <a:srgbClr val="FFFFFF"/>
                </a:solidFill>
                <a:latin typeface="Calibri" panose="020F0502020204030204" pitchFamily="34" charset="0"/>
              </a:rPr>
              <a:t>qui n'y sont jamais allés), il y fait bon vivre et certains coins sont juste magiques ! 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92696"/>
            <a:ext cx="2238375" cy="1485900"/>
          </a:xfrm>
          <a:prstGeom prst="rect">
            <a:avLst/>
          </a:prstGeom>
        </p:spPr>
      </p:pic>
      <p:pic>
        <p:nvPicPr>
          <p:cNvPr id="3" name="1-a-BIENVENUE CHEZ LES CHTI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797152"/>
            <a:ext cx="1427807" cy="125133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987824" y="5301208"/>
            <a:ext cx="3672408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Film  bienvenue chez les ch’tis 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8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6013" y="333375"/>
            <a:ext cx="4371975" cy="619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2397125" y="6350"/>
            <a:ext cx="39052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 dirty="0">
                <a:solidFill>
                  <a:srgbClr val="FFFFFF"/>
                </a:solidFill>
                <a:latin typeface="Calibri" panose="020F0502020204030204" pitchFamily="34" charset="0"/>
              </a:rPr>
              <a:t> Le Cap Blanc-Nez et son eau turquoise </a:t>
            </a:r>
          </a:p>
        </p:txBody>
      </p:sp>
    </p:spTree>
  </p:cSld>
  <p:clrMapOvr>
    <a:masterClrMapping/>
  </p:clrMapOvr>
  <p:transition spd="slow" advTm="6144">
    <p:pull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7938" y="3175"/>
            <a:ext cx="31083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 dirty="0">
                <a:solidFill>
                  <a:srgbClr val="FFFFFF"/>
                </a:solidFill>
                <a:latin typeface="Calibri" panose="020F0502020204030204" pitchFamily="34" charset="0"/>
              </a:rPr>
              <a:t> La côte colorée de Dunkerque 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-17463" y="0"/>
            <a:ext cx="4286251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 dirty="0">
                <a:solidFill>
                  <a:srgbClr val="FFFFFF"/>
                </a:solidFill>
                <a:latin typeface="Calibri" panose="020F0502020204030204" pitchFamily="34" charset="0"/>
              </a:rPr>
              <a:t>Le moulin d’</a:t>
            </a:r>
            <a:r>
              <a:rPr lang="fr-FR" altLang="fr-FR" b="1" dirty="0" err="1">
                <a:solidFill>
                  <a:srgbClr val="FFFFFF"/>
                </a:solidFill>
                <a:latin typeface="Calibri" panose="020F0502020204030204" pitchFamily="34" charset="0"/>
              </a:rPr>
              <a:t>Escalles</a:t>
            </a:r>
            <a:r>
              <a:rPr lang="fr-FR" altLang="fr-FR" b="1" dirty="0">
                <a:solidFill>
                  <a:srgbClr val="FFFFFF"/>
                </a:solidFill>
                <a:latin typeface="Calibri" panose="020F0502020204030204" pitchFamily="34" charset="0"/>
              </a:rPr>
              <a:t> et son champ de fleurs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4288" y="4763"/>
            <a:ext cx="62674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Venez donc courir à travers champs dans les hauteurs de Guémy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175" y="0"/>
            <a:ext cx="2257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Liévin sous les nuages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77925"/>
            <a:ext cx="9144000" cy="450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6350" y="0"/>
            <a:ext cx="29797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Partez en croisière à Coquelle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2700" y="3175"/>
            <a:ext cx="50863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La côte d'Opale (oui oui on est encore dans le Nord)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4763" y="3175"/>
            <a:ext cx="1408112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Côte d'Opale</a:t>
            </a:r>
          </a:p>
        </p:txBody>
      </p:sp>
    </p:spTree>
  </p:cSld>
  <p:clrMapOvr>
    <a:masterClrMapping/>
  </p:clrMapOvr>
  <p:transition spd="slow" advTm="6144">
    <p:push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2700" y="11113"/>
            <a:ext cx="43211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Le parc Naturel Régional des Caps et Marais</a:t>
            </a:r>
          </a:p>
        </p:txBody>
      </p:sp>
    </p:spTree>
  </p:cSld>
  <p:clrMapOvr>
    <a:masterClrMapping/>
  </p:clrMapOvr>
  <p:transition spd="slow" advTm="6144">
    <p:pull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-15875" y="3175"/>
            <a:ext cx="23193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La Grand-Place de Lille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1013"/>
            <a:ext cx="9144000" cy="589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7938" y="3175"/>
            <a:ext cx="3615005" cy="367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 dirty="0">
                <a:solidFill>
                  <a:srgbClr val="FFFFFF"/>
                </a:solidFill>
                <a:latin typeface="Calibri" panose="020F0502020204030204" pitchFamily="34" charset="0"/>
              </a:rPr>
              <a:t>Faites coucou aux vaches de </a:t>
            </a:r>
            <a:r>
              <a:rPr lang="fr-FR" altLang="fr-FR" b="1" dirty="0" err="1" smtClean="0">
                <a:solidFill>
                  <a:srgbClr val="FFFFFF"/>
                </a:solidFill>
                <a:latin typeface="Calibri" panose="020F0502020204030204" pitchFamily="34" charset="0"/>
              </a:rPr>
              <a:t>Licques</a:t>
            </a:r>
            <a:endParaRPr lang="fr-FR" altLang="fr-FR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2700" y="0"/>
            <a:ext cx="550227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Et rendez hommage aux militaires du cimetière du Gouy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763" y="0"/>
            <a:ext cx="15335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Cap Blanc-Nez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3175" y="0"/>
            <a:ext cx="19224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Heuchin vu du ciel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6350" y="3175"/>
            <a:ext cx="19113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Le fort de Vauban 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6350" y="0"/>
            <a:ext cx="222091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La plage d'Audinghen</a:t>
            </a:r>
          </a:p>
        </p:txBody>
      </p:sp>
    </p:spTree>
  </p:cSld>
  <p:clrMapOvr>
    <a:masterClrMapping/>
  </p:clrMapOvr>
  <p:transition spd="slow" advTm="6144">
    <p:push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2800"/>
            <a:ext cx="9144000" cy="523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6350" y="0"/>
            <a:ext cx="17065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Le Cap Gris-Nez </a:t>
            </a:r>
          </a:p>
        </p:txBody>
      </p:sp>
    </p:spTree>
  </p:cSld>
  <p:clrMapOvr>
    <a:masterClrMapping/>
  </p:clrMapOvr>
  <p:transition spd="slow" advTm="6144">
    <p:pull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588" y="-6350"/>
            <a:ext cx="852487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Arques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3138"/>
            <a:ext cx="9144000" cy="491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4763" y="31750"/>
            <a:ext cx="13176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La Chapelle 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6400"/>
            <a:ext cx="9144000" cy="604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38100" y="31750"/>
            <a:ext cx="24987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Sangatte et son sable fin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20638" y="31750"/>
            <a:ext cx="17970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Le port de Calais 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90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20638" y="-3175"/>
            <a:ext cx="8518525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Calais , l'hôtel de ville et son Beffroi , </a:t>
            </a:r>
            <a:r>
              <a:rPr lang="fr-FR" altLang="fr-FR">
                <a:solidFill>
                  <a:srgbClr val="FFFFFF"/>
                </a:solidFill>
                <a:latin typeface="Calibri" panose="020F0502020204030204" pitchFamily="34" charset="0"/>
              </a:rPr>
              <a:t> </a:t>
            </a: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La Cité internationale de la dentelle et de la mode</a:t>
            </a:r>
          </a:p>
          <a:p>
            <a:pPr hangingPunct="1">
              <a:lnSpc>
                <a:spcPct val="100000"/>
              </a:lnSpc>
            </a:pPr>
            <a:endParaRPr lang="fr-FR" altLang="fr-FR" b="1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-58738" y="0"/>
            <a:ext cx="64944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Arras , Ses places baroques et son célèbre beffroi inscrit à l’Unesco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90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5875" y="47625"/>
            <a:ext cx="66929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Berck-sur-Mer , Une station balnéaire réputée, familiale et populaire</a:t>
            </a:r>
          </a:p>
        </p:txBody>
      </p:sp>
    </p:spTree>
  </p:cSld>
  <p:clrMapOvr>
    <a:masterClrMapping/>
  </p:clrMapOvr>
  <p:transition spd="slow" advTm="6144">
    <p:push dir="u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6"/>
            <a:ext cx="7875031" cy="590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175" y="-36513"/>
            <a:ext cx="6455591" cy="644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 dirty="0">
                <a:solidFill>
                  <a:srgbClr val="FFFFFF"/>
                </a:solidFill>
                <a:latin typeface="Calibri" panose="020F0502020204030204" pitchFamily="34" charset="0"/>
              </a:rPr>
              <a:t>Bergues , Charmante cité fortifiée, et son beffroi inscrit à </a:t>
            </a:r>
            <a:r>
              <a:rPr lang="fr-FR" altLang="fr-FR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l’Unesco</a:t>
            </a:r>
          </a:p>
          <a:p>
            <a:pPr hangingPunct="1">
              <a:lnSpc>
                <a:spcPct val="100000"/>
              </a:lnSpc>
            </a:pPr>
            <a:r>
              <a:rPr lang="fr-FR" altLang="fr-FR" b="1" dirty="0" smtClean="0">
                <a:solidFill>
                  <a:srgbClr val="FFFFFF"/>
                </a:solidFill>
                <a:latin typeface="Calibri" panose="020F0502020204030204" pitchFamily="34" charset="0"/>
              </a:rPr>
              <a:t>Célèbre depuis le film « Bienvenue chez les chtis’</a:t>
            </a:r>
            <a:endParaRPr lang="fr-FR" altLang="fr-FR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 advTm="6144">
    <p:pull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657225"/>
            <a:ext cx="9144001" cy="58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2700" y="-19050"/>
            <a:ext cx="5715000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Boulogne-sur-Mer ,Hôtel de ville et son Beffroi </a:t>
            </a:r>
          </a:p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Premier port de pêche français, enserré dans ses murailles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41275" y="34925"/>
            <a:ext cx="686276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Cambrai ,les fameuses andouillettes et les célèbres bêtises de Cambrai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3" y="333375"/>
            <a:ext cx="8258175" cy="619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-28575" y="-14288"/>
            <a:ext cx="8415338" cy="36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Douai , Le beffroi gothique inscrit à l’Unesco, l’hôtel de ville et la collégiale Saint-Pierre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14288" y="0"/>
            <a:ext cx="7958137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Lens , Le Louvre-Lens, reconversion symbolique d’un site industriel en site culturel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3" y="333375"/>
            <a:ext cx="8258175" cy="619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26988" y="-22225"/>
            <a:ext cx="89757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Le Touquet-Paris-Plage , Son centre-ville coquet et ses villas anglo-normandes dans la pinède</a:t>
            </a: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47625" y="11113"/>
            <a:ext cx="9213850" cy="6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  <a:tab pos="89852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Roubaix , La Piscine, musée d'Art et d'Industrie dans une magnifique piscine Art déco, symbole </a:t>
            </a:r>
          </a:p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de la reconversion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30163" y="0"/>
            <a:ext cx="6840537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Wimereux , L’une des plus jolies stations balnéaires de la Côte d’Opale</a:t>
            </a: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9888"/>
            <a:ext cx="9144000" cy="608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333375"/>
            <a:ext cx="4568825" cy="626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1898650" y="0"/>
            <a:ext cx="53467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Saint-Amand-les-Eaux , Sa remarquable tour-abbatiale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6750"/>
            <a:ext cx="9144000" cy="576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8604250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  <a:tab pos="8535988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Valenciennes </a:t>
            </a:r>
          </a:p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Symbole de la cité ouvrière et populaire traditionnelle, et son musée des Beaux-Arts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14288" y="-22225"/>
            <a:ext cx="570865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>
            <a:spAutoFit/>
          </a:bodyPr>
          <a:lstStyle>
            <a:lvl1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hangingPunct="1">
              <a:lnSpc>
                <a:spcPct val="100000"/>
              </a:lnSpc>
            </a:pPr>
            <a:r>
              <a:rPr lang="fr-FR" altLang="fr-FR" b="1">
                <a:solidFill>
                  <a:srgbClr val="FFFFFF"/>
                </a:solidFill>
                <a:latin typeface="Calibri" panose="020F0502020204030204" pitchFamily="34" charset="0"/>
              </a:rPr>
              <a:t>Dunkerque , Troisième port de France, au carnaval fameux</a:t>
            </a:r>
          </a:p>
        </p:txBody>
      </p:sp>
    </p:spTree>
  </p:cSld>
  <p:clrMapOvr>
    <a:masterClrMapping/>
  </p:clrMapOvr>
  <p:transition spd="slow" advTm="6144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9213850" cy="685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fr-FR" sz="1800" b="0" i="0" u="none" strike="noStrike" cap="none" normalizeH="0" baseline="0" smtClean="0">
            <a:ln>
              <a:noFill/>
            </a:ln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fr-FR" sz="1800" b="0" i="0" u="none" strike="noStrike" cap="none" normalizeH="0" baseline="0" smtClean="0">
            <a:ln>
              <a:noFill/>
            </a:ln>
            <a:effectLst/>
            <a:latin typeface="Arial" panose="020B060402020202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413</Words>
  <Application>Microsoft Office PowerPoint</Application>
  <PresentationFormat>Affichage à l'écran (4:3)</PresentationFormat>
  <Paragraphs>83</Paragraphs>
  <Slides>38</Slides>
  <Notes>38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5" baseType="lpstr">
      <vt:lpstr>Times New Roman</vt:lpstr>
      <vt:lpstr>Calibri</vt:lpstr>
      <vt:lpstr>Microsoft YaHei</vt:lpstr>
      <vt:lpstr>Arial</vt:lpstr>
      <vt:lpstr>Segoe UI</vt:lpstr>
      <vt:lpstr>Thickhead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plus beaux sites du  Nord-Pas-de-Calais</dc:title>
  <dc:creator>JOHU</dc:creator>
  <cp:keywords>195019002014</cp:keywords>
  <cp:lastModifiedBy>Jo CH'TI</cp:lastModifiedBy>
  <cp:revision>24</cp:revision>
  <cp:lastPrinted>1601-01-01T00:00:00Z</cp:lastPrinted>
  <dcterms:created xsi:type="dcterms:W3CDTF">2015-06-29T15:20:42Z</dcterms:created>
  <dcterms:modified xsi:type="dcterms:W3CDTF">2017-06-01T22:02:23Z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Company">
    <vt:lpwstr>Hewlett-Packard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1</vt:i4>
  </property>
  <property fmtid="{D5CDD505-2E9C-101B-9397-08002B2CF9AE}" pid="8" name="Notes">
    <vt:i4>0</vt:i4>
  </property>
  <property fmtid="{D5CDD505-2E9C-101B-9397-08002B2CF9AE}" pid="9" name="PresentationFormat">
    <vt:lpwstr>Affichage à l'écran (4:3)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39</vt:i4>
  </property>
</Properties>
</file>