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76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7" r:id="rId24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p2lJC2XLkmP1mlS33W+Dg==" hashData="3PcxtObtk7dCNQw7H7yjIHTxPx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96" y="-402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6DCC-C447-4081-8CDB-4F9605F41005}" type="datetimeFigureOut">
              <a:rPr lang="fr-FR" smtClean="0"/>
              <a:t>07/05/2016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94D99-E272-4356-BAE4-0F09B3174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114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6DCC-C447-4081-8CDB-4F9605F41005}" type="datetimeFigureOut">
              <a:rPr lang="fr-FR" smtClean="0"/>
              <a:t>07/05/2016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94D99-E272-4356-BAE4-0F09B3174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6061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6DCC-C447-4081-8CDB-4F9605F41005}" type="datetimeFigureOut">
              <a:rPr lang="fr-FR" smtClean="0"/>
              <a:t>07/05/2016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94D99-E272-4356-BAE4-0F09B3174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7831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6DCC-C447-4081-8CDB-4F9605F41005}" type="datetimeFigureOut">
              <a:rPr lang="fr-FR" smtClean="0"/>
              <a:t>07/05/2016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94D99-E272-4356-BAE4-0F09B3174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6676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6DCC-C447-4081-8CDB-4F9605F41005}" type="datetimeFigureOut">
              <a:rPr lang="fr-FR" smtClean="0"/>
              <a:t>07/05/2016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94D99-E272-4356-BAE4-0F09B3174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4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6DCC-C447-4081-8CDB-4F9605F41005}" type="datetimeFigureOut">
              <a:rPr lang="fr-FR" smtClean="0"/>
              <a:t>07/05/2016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94D99-E272-4356-BAE4-0F09B3174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625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6DCC-C447-4081-8CDB-4F9605F41005}" type="datetimeFigureOut">
              <a:rPr lang="fr-FR" smtClean="0"/>
              <a:t>07/05/2016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94D99-E272-4356-BAE4-0F09B3174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6723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6DCC-C447-4081-8CDB-4F9605F41005}" type="datetimeFigureOut">
              <a:rPr lang="fr-FR" smtClean="0"/>
              <a:t>07/05/2016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94D99-E272-4356-BAE4-0F09B3174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0335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6DCC-C447-4081-8CDB-4F9605F41005}" type="datetimeFigureOut">
              <a:rPr lang="fr-FR" smtClean="0"/>
              <a:t>07/05/2016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94D99-E272-4356-BAE4-0F09B3174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297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6DCC-C447-4081-8CDB-4F9605F41005}" type="datetimeFigureOut">
              <a:rPr lang="fr-FR" smtClean="0"/>
              <a:t>07/05/2016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94D99-E272-4356-BAE4-0F09B3174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156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6DCC-C447-4081-8CDB-4F9605F41005}" type="datetimeFigureOut">
              <a:rPr lang="fr-FR" smtClean="0"/>
              <a:t>07/05/2016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94D99-E272-4356-BAE4-0F09B3174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386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73751-E590-4826-83D7-D09FCD247B58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07/05/2016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7CB54-FB0B-4F34-A51E-430CAAD0B19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09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76DCC-C447-4081-8CDB-4F9605F41005}" type="datetimeFigureOut">
              <a:rPr lang="fr-FR" smtClean="0"/>
              <a:t>07/05/2016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94D99-E272-4356-BAE4-0F09B3174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5880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24D855B8-DC1D-46D9-9B6C-9E0D2C33A38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07/05/2016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8EE7CD13-5E0C-4C82-A156-DCF59717755C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hyperlink" Target="http://www.artmajeur.com/fr/artist/belsai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FC000"/>
            </a:gs>
            <a:gs pos="68000">
              <a:schemeClr val="accent5">
                <a:lumMod val="95000"/>
                <a:lumOff val="5000"/>
              </a:schemeClr>
            </a:gs>
            <a:gs pos="77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389" y="2711035"/>
            <a:ext cx="6191251" cy="25050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25748" y="1237958"/>
            <a:ext cx="7951061" cy="933301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5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 Monde coloré d’Isabelle</a:t>
            </a:r>
            <a:endParaRPr lang="fr-FR" sz="55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910819" y="5866229"/>
            <a:ext cx="5120640" cy="46166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Jackdidier. Clichés du net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Enya - (1992) The Celts - 15 To Go Beyond (II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689543" y="30704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79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Enya - (1992) The Celts - 15 To Go Beyond (II)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Enya - (1992) The Celts - 15 To Go Beyond (II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4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chemeClr val="accent6">
                <a:lumMod val="75000"/>
              </a:schemeClr>
            </a:gs>
            <a:gs pos="68000">
              <a:schemeClr val="accent5">
                <a:lumMod val="95000"/>
                <a:lumOff val="5000"/>
              </a:schemeClr>
            </a:gs>
            <a:gs pos="77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627" y="440892"/>
            <a:ext cx="4610175" cy="5955391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371472" y="2053883"/>
            <a:ext cx="3207435" cy="3477876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Peintre et Aquarelliste Alsacienne.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Depuis 30 ans, élabore à partir d’un dessin précis proche de la Nature.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Quelques œuvres de l’artiste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signant Belsai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(avec son accord)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74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852" y="308672"/>
            <a:ext cx="4088000" cy="630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585" y="308672"/>
            <a:ext cx="3932283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91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815" y="102720"/>
            <a:ext cx="4584700" cy="64643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77773" y="5922499"/>
            <a:ext cx="2743200" cy="38470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7554351" y="1983545"/>
            <a:ext cx="3207435" cy="286232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  ‘ Noirs ‘  huiles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Femmes en fleurs   huiles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‘ Portes ‘   aquarelles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29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rgbClr val="C00000"/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63" y="333376"/>
            <a:ext cx="4867275" cy="61912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101798" y="5458266"/>
            <a:ext cx="2067951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7eme ciel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71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638" y="333376"/>
            <a:ext cx="5038725" cy="6191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9158068" y="5655213"/>
            <a:ext cx="1828800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Capricorne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576637" y="5903259"/>
            <a:ext cx="323011" cy="38470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3951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775" y="333376"/>
            <a:ext cx="5886451" cy="619125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551964" y="5739619"/>
            <a:ext cx="150524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Vue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16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585" y="312041"/>
            <a:ext cx="5345723" cy="6289085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312813" y="5725552"/>
            <a:ext cx="175846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Harmonie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12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FF0000"/>
            </a:gs>
            <a:gs pos="2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449" y="291245"/>
            <a:ext cx="5345723" cy="626451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186204" y="5781822"/>
            <a:ext cx="2082019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Ame fleurs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55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14:glitter pattern="hexagon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900" y="333376"/>
            <a:ext cx="6172200" cy="6191250"/>
          </a:xfrm>
          <a:prstGeom prst="rect">
            <a:avLst/>
          </a:prstGeom>
          <a:ln w="28575">
            <a:solidFill>
              <a:schemeClr val="bg2">
                <a:lumMod val="25000"/>
              </a:schemeClr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481625" y="5117124"/>
            <a:ext cx="1533379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Belle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endormie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36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rgbClr val="FFC000"/>
            </a:gs>
            <a:gs pos="69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189" y="333376"/>
            <a:ext cx="3857625" cy="6191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8693835" y="4895557"/>
            <a:ext cx="178659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Cœur à Coeur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60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shred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5000">
              <a:schemeClr val="accent2">
                <a:lumMod val="75000"/>
              </a:schemeClr>
            </a:gs>
            <a:gs pos="23000">
              <a:schemeClr val="accent6">
                <a:lumMod val="89000"/>
              </a:schemeClr>
            </a:gs>
            <a:gs pos="65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714" y="333376"/>
            <a:ext cx="3838575" cy="6191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8707901" y="5468816"/>
            <a:ext cx="2264899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7 Sceaux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678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426" y="333376"/>
            <a:ext cx="5391151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26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chemeClr val="accent2">
                <a:lumMod val="75000"/>
              </a:schemeClr>
            </a:gs>
            <a:gs pos="63000">
              <a:schemeClr val="accent1">
                <a:lumMod val="95000"/>
                <a:lumOff val="5000"/>
              </a:schemeClr>
            </a:gs>
            <a:gs pos="79000">
              <a:schemeClr val="accent1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138" y="333376"/>
            <a:ext cx="5419725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387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214" y="333376"/>
            <a:ext cx="4981575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87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4151">
            <a:off x="2039816" y="886135"/>
            <a:ext cx="2121877" cy="288811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988" y="745727"/>
            <a:ext cx="4133104" cy="550032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448973" y="4290648"/>
            <a:ext cx="4290647" cy="10156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Portes, souvenirs de voyages, symbole de ce qui se cache et, qui montre tout.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283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7000">
        <p15:prstTrans prst="fracture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115" y="905023"/>
            <a:ext cx="3681703" cy="497527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363373" y="5992837"/>
            <a:ext cx="831400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Portes : Empreinte du temps ou des marques laissées par les habitants.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636" y="905023"/>
            <a:ext cx="3620661" cy="497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58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wipe/>
      </p:transition>
    </mc:Choice>
    <mc:Fallback xmlns=""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557" y="414997"/>
            <a:ext cx="3727391" cy="5971735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630" y="414997"/>
            <a:ext cx="4064097" cy="5971735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12437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791" y="341435"/>
            <a:ext cx="3750287" cy="6138679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079" y="341435"/>
            <a:ext cx="3841757" cy="6138679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495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029" y="451409"/>
            <a:ext cx="4481323" cy="581989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001002" y="4975412"/>
            <a:ext cx="326722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Ici et  maintenant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5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14:honeycomb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FFC000"/>
            </a:gs>
            <a:gs pos="47000">
              <a:schemeClr val="accent1">
                <a:lumMod val="95000"/>
                <a:lumOff val="5000"/>
              </a:schemeClr>
            </a:gs>
            <a:gs pos="73000">
              <a:schemeClr val="accent1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25388" y="3094891"/>
            <a:ext cx="1922723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par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Jackdidier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276632" y="3094893"/>
            <a:ext cx="2808713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Fond sonore : ENYA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Celts. To Go Beyond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94730" y="6112287"/>
            <a:ext cx="4249271" cy="677092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r>
              <a:rPr lang="fr-FR" dirty="0">
                <a:hlinkClick r:id="rId2"/>
              </a:rPr>
              <a:t>Isabelle </a:t>
            </a:r>
            <a:r>
              <a:rPr lang="fr-FR" dirty="0" err="1">
                <a:hlinkClick r:id="rId2"/>
              </a:rPr>
              <a:t>Belsaï</a:t>
            </a:r>
            <a:r>
              <a:rPr lang="fr-FR" dirty="0">
                <a:hlinkClick r:id="rId2"/>
              </a:rPr>
              <a:t>-Huart Page </a:t>
            </a:r>
            <a:r>
              <a:rPr lang="fr-FR" dirty="0" err="1">
                <a:hlinkClick r:id="rId2"/>
              </a:rPr>
              <a:t>d&amp;apos;accueil</a:t>
            </a:r>
            <a:r>
              <a:rPr lang="fr-FR" dirty="0"/>
              <a:t>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492" y="783997"/>
            <a:ext cx="3756331" cy="4975273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586754" y="6112287"/>
            <a:ext cx="330797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Contacter l’artiste, clic sur :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09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8811" y="2151518"/>
            <a:ext cx="2455117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171</Words>
  <Application>Microsoft Office PowerPoint</Application>
  <PresentationFormat>Personnalisé</PresentationFormat>
  <Paragraphs>41</Paragraphs>
  <Slides>22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22</vt:i4>
      </vt:variant>
    </vt:vector>
  </HeadingPairs>
  <TitlesOfParts>
    <vt:vector size="24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</cp:lastModifiedBy>
  <cp:revision>16</cp:revision>
  <dcterms:created xsi:type="dcterms:W3CDTF">2016-05-04T14:02:50Z</dcterms:created>
  <dcterms:modified xsi:type="dcterms:W3CDTF">2016-05-07T08:50:59Z</dcterms:modified>
</cp:coreProperties>
</file>