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media/audio1.wav" ContentType="audio/x-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5"/>
  </p:notesMasterIdLst>
  <p:sldIdLst>
    <p:sldId id="273" r:id="rId4"/>
    <p:sldId id="275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04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08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12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16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20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24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28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320" algn="l" defTabSz="91408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jM64IaJOn8fFoS0jGLopA==" hashData="aFfXErr2SN2AHyLDjGniXv4AAi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123089-17D1-4A69-BC38-7F02E3FCBB1E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F5017E-704C-4EEF-B5DC-A6CBE94E03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091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4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08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2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16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20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24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28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320" algn="l" defTabSz="9140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F5017E-704C-4EEF-B5DC-A6CBE94E03E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238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5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040" indent="0" algn="ctr">
              <a:buNone/>
              <a:defRPr sz="2000"/>
            </a:lvl2pPr>
            <a:lvl3pPr marL="914080" indent="0" algn="ctr">
              <a:buNone/>
              <a:defRPr sz="1900"/>
            </a:lvl3pPr>
            <a:lvl4pPr marL="1371120" indent="0" algn="ctr">
              <a:buNone/>
              <a:defRPr sz="1600"/>
            </a:lvl4pPr>
            <a:lvl5pPr marL="1828160" indent="0" algn="ctr">
              <a:buNone/>
              <a:defRPr sz="1600"/>
            </a:lvl5pPr>
            <a:lvl6pPr marL="2285200" indent="0" algn="ctr">
              <a:buNone/>
              <a:defRPr sz="1600"/>
            </a:lvl6pPr>
            <a:lvl7pPr marL="2742240" indent="0" algn="ctr">
              <a:buNone/>
              <a:defRPr sz="1600"/>
            </a:lvl7pPr>
            <a:lvl8pPr marL="3199280" indent="0" algn="ctr">
              <a:buNone/>
              <a:defRPr sz="1600"/>
            </a:lvl8pPr>
            <a:lvl9pPr marL="365632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523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7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0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0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1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2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68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950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0" indent="0">
              <a:buNone/>
              <a:defRPr sz="2000" b="1"/>
            </a:lvl2pPr>
            <a:lvl3pPr marL="914080" indent="0">
              <a:buNone/>
              <a:defRPr sz="1900" b="1"/>
            </a:lvl3pPr>
            <a:lvl4pPr marL="1371120" indent="0">
              <a:buNone/>
              <a:defRPr sz="1600" b="1"/>
            </a:lvl4pPr>
            <a:lvl5pPr marL="1828160" indent="0">
              <a:buNone/>
              <a:defRPr sz="1600" b="1"/>
            </a:lvl5pPr>
            <a:lvl6pPr marL="2285200" indent="0">
              <a:buNone/>
              <a:defRPr sz="1600" b="1"/>
            </a:lvl6pPr>
            <a:lvl7pPr marL="2742240" indent="0">
              <a:buNone/>
              <a:defRPr sz="1600" b="1"/>
            </a:lvl7pPr>
            <a:lvl8pPr marL="3199280" indent="0">
              <a:buNone/>
              <a:defRPr sz="1600" b="1"/>
            </a:lvl8pPr>
            <a:lvl9pPr marL="36563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0" indent="0">
              <a:buNone/>
              <a:defRPr sz="2000" b="1"/>
            </a:lvl2pPr>
            <a:lvl3pPr marL="914080" indent="0">
              <a:buNone/>
              <a:defRPr sz="1900" b="1"/>
            </a:lvl3pPr>
            <a:lvl4pPr marL="1371120" indent="0">
              <a:buNone/>
              <a:defRPr sz="1600" b="1"/>
            </a:lvl4pPr>
            <a:lvl5pPr marL="1828160" indent="0">
              <a:buNone/>
              <a:defRPr sz="1600" b="1"/>
            </a:lvl5pPr>
            <a:lvl6pPr marL="2285200" indent="0">
              <a:buNone/>
              <a:defRPr sz="1600" b="1"/>
            </a:lvl6pPr>
            <a:lvl7pPr marL="2742240" indent="0">
              <a:buNone/>
              <a:defRPr sz="1600" b="1"/>
            </a:lvl7pPr>
            <a:lvl8pPr marL="3199280" indent="0">
              <a:buNone/>
              <a:defRPr sz="1600" b="1"/>
            </a:lvl8pPr>
            <a:lvl9pPr marL="36563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2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84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065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656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2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040" indent="0">
              <a:buNone/>
              <a:defRPr sz="1500"/>
            </a:lvl2pPr>
            <a:lvl3pPr marL="914080" indent="0">
              <a:buNone/>
              <a:defRPr sz="1200"/>
            </a:lvl3pPr>
            <a:lvl4pPr marL="1371120" indent="0">
              <a:buNone/>
              <a:defRPr sz="1100"/>
            </a:lvl4pPr>
            <a:lvl5pPr marL="1828160" indent="0">
              <a:buNone/>
              <a:defRPr sz="1100"/>
            </a:lvl5pPr>
            <a:lvl6pPr marL="2285200" indent="0">
              <a:buNone/>
              <a:defRPr sz="1100"/>
            </a:lvl6pPr>
            <a:lvl7pPr marL="2742240" indent="0">
              <a:buNone/>
              <a:defRPr sz="1100"/>
            </a:lvl7pPr>
            <a:lvl8pPr marL="3199280" indent="0">
              <a:buNone/>
              <a:defRPr sz="1100"/>
            </a:lvl8pPr>
            <a:lvl9pPr marL="365632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63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2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040" indent="0">
              <a:buNone/>
              <a:defRPr sz="2800"/>
            </a:lvl2pPr>
            <a:lvl3pPr marL="914080" indent="0">
              <a:buNone/>
              <a:defRPr sz="2400"/>
            </a:lvl3pPr>
            <a:lvl4pPr marL="1371120" indent="0">
              <a:buNone/>
              <a:defRPr sz="2000"/>
            </a:lvl4pPr>
            <a:lvl5pPr marL="1828160" indent="0">
              <a:buNone/>
              <a:defRPr sz="2000"/>
            </a:lvl5pPr>
            <a:lvl6pPr marL="2285200" indent="0">
              <a:buNone/>
              <a:defRPr sz="2000"/>
            </a:lvl6pPr>
            <a:lvl7pPr marL="2742240" indent="0">
              <a:buNone/>
              <a:defRPr sz="2000"/>
            </a:lvl7pPr>
            <a:lvl8pPr marL="3199280" indent="0">
              <a:buNone/>
              <a:defRPr sz="2000"/>
            </a:lvl8pPr>
            <a:lvl9pPr marL="365632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040" indent="0">
              <a:buNone/>
              <a:defRPr sz="1500"/>
            </a:lvl2pPr>
            <a:lvl3pPr marL="914080" indent="0">
              <a:buNone/>
              <a:defRPr sz="1200"/>
            </a:lvl3pPr>
            <a:lvl4pPr marL="1371120" indent="0">
              <a:buNone/>
              <a:defRPr sz="1100"/>
            </a:lvl4pPr>
            <a:lvl5pPr marL="1828160" indent="0">
              <a:buNone/>
              <a:defRPr sz="1100"/>
            </a:lvl5pPr>
            <a:lvl6pPr marL="2285200" indent="0">
              <a:buNone/>
              <a:defRPr sz="1100"/>
            </a:lvl6pPr>
            <a:lvl7pPr marL="2742240" indent="0">
              <a:buNone/>
              <a:defRPr sz="1100"/>
            </a:lvl7pPr>
            <a:lvl8pPr marL="3199280" indent="0">
              <a:buNone/>
              <a:defRPr sz="1100"/>
            </a:lvl8pPr>
            <a:lvl9pPr marL="365632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012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61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2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300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5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040" indent="0" algn="ctr">
              <a:buNone/>
              <a:defRPr sz="2000"/>
            </a:lvl2pPr>
            <a:lvl3pPr marL="914080" indent="0" algn="ctr">
              <a:buNone/>
              <a:defRPr sz="1900"/>
            </a:lvl3pPr>
            <a:lvl4pPr marL="1371120" indent="0" algn="ctr">
              <a:buNone/>
              <a:defRPr sz="1600"/>
            </a:lvl4pPr>
            <a:lvl5pPr marL="1828160" indent="0" algn="ctr">
              <a:buNone/>
              <a:defRPr sz="1600"/>
            </a:lvl5pPr>
            <a:lvl6pPr marL="2285200" indent="0" algn="ctr">
              <a:buNone/>
              <a:defRPr sz="1600"/>
            </a:lvl6pPr>
            <a:lvl7pPr marL="2742240" indent="0" algn="ctr">
              <a:buNone/>
              <a:defRPr sz="1600"/>
            </a:lvl7pPr>
            <a:lvl8pPr marL="3199280" indent="0" algn="ctr">
              <a:buNone/>
              <a:defRPr sz="1600"/>
            </a:lvl8pPr>
            <a:lvl9pPr marL="365632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22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275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0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0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1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2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705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49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0" indent="0">
              <a:buNone/>
              <a:defRPr sz="2000" b="1"/>
            </a:lvl2pPr>
            <a:lvl3pPr marL="914080" indent="0">
              <a:buNone/>
              <a:defRPr sz="1900" b="1"/>
            </a:lvl3pPr>
            <a:lvl4pPr marL="1371120" indent="0">
              <a:buNone/>
              <a:defRPr sz="1600" b="1"/>
            </a:lvl4pPr>
            <a:lvl5pPr marL="1828160" indent="0">
              <a:buNone/>
              <a:defRPr sz="1600" b="1"/>
            </a:lvl5pPr>
            <a:lvl6pPr marL="2285200" indent="0">
              <a:buNone/>
              <a:defRPr sz="1600" b="1"/>
            </a:lvl6pPr>
            <a:lvl7pPr marL="2742240" indent="0">
              <a:buNone/>
              <a:defRPr sz="1600" b="1"/>
            </a:lvl7pPr>
            <a:lvl8pPr marL="3199280" indent="0">
              <a:buNone/>
              <a:defRPr sz="1600" b="1"/>
            </a:lvl8pPr>
            <a:lvl9pPr marL="36563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40" indent="0">
              <a:buNone/>
              <a:defRPr sz="2000" b="1"/>
            </a:lvl2pPr>
            <a:lvl3pPr marL="914080" indent="0">
              <a:buNone/>
              <a:defRPr sz="1900" b="1"/>
            </a:lvl3pPr>
            <a:lvl4pPr marL="1371120" indent="0">
              <a:buNone/>
              <a:defRPr sz="1600" b="1"/>
            </a:lvl4pPr>
            <a:lvl5pPr marL="1828160" indent="0">
              <a:buNone/>
              <a:defRPr sz="1600" b="1"/>
            </a:lvl5pPr>
            <a:lvl6pPr marL="2285200" indent="0">
              <a:buNone/>
              <a:defRPr sz="1600" b="1"/>
            </a:lvl6pPr>
            <a:lvl7pPr marL="2742240" indent="0">
              <a:buNone/>
              <a:defRPr sz="1600" b="1"/>
            </a:lvl7pPr>
            <a:lvl8pPr marL="3199280" indent="0">
              <a:buNone/>
              <a:defRPr sz="1600" b="1"/>
            </a:lvl8pPr>
            <a:lvl9pPr marL="36563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2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106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7190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26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2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040" indent="0">
              <a:buNone/>
              <a:defRPr sz="1500"/>
            </a:lvl2pPr>
            <a:lvl3pPr marL="914080" indent="0">
              <a:buNone/>
              <a:defRPr sz="1200"/>
            </a:lvl3pPr>
            <a:lvl4pPr marL="1371120" indent="0">
              <a:buNone/>
              <a:defRPr sz="1100"/>
            </a:lvl4pPr>
            <a:lvl5pPr marL="1828160" indent="0">
              <a:buNone/>
              <a:defRPr sz="1100"/>
            </a:lvl5pPr>
            <a:lvl6pPr marL="2285200" indent="0">
              <a:buNone/>
              <a:defRPr sz="1100"/>
            </a:lvl6pPr>
            <a:lvl7pPr marL="2742240" indent="0">
              <a:buNone/>
              <a:defRPr sz="1100"/>
            </a:lvl7pPr>
            <a:lvl8pPr marL="3199280" indent="0">
              <a:buNone/>
              <a:defRPr sz="1100"/>
            </a:lvl8pPr>
            <a:lvl9pPr marL="365632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6319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2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040" indent="0">
              <a:buNone/>
              <a:defRPr sz="2800"/>
            </a:lvl2pPr>
            <a:lvl3pPr marL="914080" indent="0">
              <a:buNone/>
              <a:defRPr sz="2400"/>
            </a:lvl3pPr>
            <a:lvl4pPr marL="1371120" indent="0">
              <a:buNone/>
              <a:defRPr sz="2000"/>
            </a:lvl4pPr>
            <a:lvl5pPr marL="1828160" indent="0">
              <a:buNone/>
              <a:defRPr sz="2000"/>
            </a:lvl5pPr>
            <a:lvl6pPr marL="2285200" indent="0">
              <a:buNone/>
              <a:defRPr sz="2000"/>
            </a:lvl6pPr>
            <a:lvl7pPr marL="2742240" indent="0">
              <a:buNone/>
              <a:defRPr sz="2000"/>
            </a:lvl7pPr>
            <a:lvl8pPr marL="3199280" indent="0">
              <a:buNone/>
              <a:defRPr sz="2000"/>
            </a:lvl8pPr>
            <a:lvl9pPr marL="365632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040" indent="0">
              <a:buNone/>
              <a:defRPr sz="1500"/>
            </a:lvl2pPr>
            <a:lvl3pPr marL="914080" indent="0">
              <a:buNone/>
              <a:defRPr sz="1200"/>
            </a:lvl3pPr>
            <a:lvl4pPr marL="1371120" indent="0">
              <a:buNone/>
              <a:defRPr sz="1100"/>
            </a:lvl4pPr>
            <a:lvl5pPr marL="1828160" indent="0">
              <a:buNone/>
              <a:defRPr sz="1100"/>
            </a:lvl5pPr>
            <a:lvl6pPr marL="2285200" indent="0">
              <a:buNone/>
              <a:defRPr sz="1100"/>
            </a:lvl6pPr>
            <a:lvl7pPr marL="2742240" indent="0">
              <a:buNone/>
              <a:defRPr sz="1100"/>
            </a:lvl7pPr>
            <a:lvl8pPr marL="3199280" indent="0">
              <a:buNone/>
              <a:defRPr sz="1100"/>
            </a:lvl8pPr>
            <a:lvl9pPr marL="365632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504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304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2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163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B23E8-AAD1-48BF-870D-17C4B4C6884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916A6-71C0-4A5E-82AD-DBDF9CAFD1F3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44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08" tIns="45704" rIns="91408" bIns="45704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08" tIns="45704" rIns="91408" bIns="45704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44702-705B-4771-91A1-C4A5AAFA3050}" type="datetimeFigureOut">
              <a:rPr lang="fr-FR" smtClean="0"/>
              <a:t>04/03/2015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02E1F-A40E-431B-93C4-EE896A1232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65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08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20" indent="-228520" algn="l" defTabSz="91408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56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0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64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68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72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76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80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84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8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2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0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4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8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2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08" tIns="45704" rIns="91408" bIns="45704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08" tIns="45704" rIns="91408" bIns="45704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BB15E-C11B-44E4-8CDC-7C3AFDF5EED4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08" tIns="45704" rIns="91408" bIns="4570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80762-79DD-444C-9111-47E7F67EE2D8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406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08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20" indent="-228520" algn="l" defTabSz="91408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56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0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64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68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72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76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80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840" indent="-228520" algn="l" defTabSz="9140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8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2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0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4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8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20" algn="l" defTabSz="91408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06607711-6B34-421F-BA18-C94F5CE68CD7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04/03/2015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52E79239-8536-490F-A6F9-FB9FA6E9C62B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niefaure-akhenaton.com/" TargetMode="Externa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2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accent2">
                <a:lumMod val="50000"/>
              </a:schemeClr>
            </a:gs>
            <a:gs pos="21000">
              <a:schemeClr val="accent6">
                <a:lumMod val="89000"/>
              </a:schemeClr>
            </a:gs>
            <a:gs pos="85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531" y="0"/>
            <a:ext cx="7230943" cy="6858000"/>
          </a:xfrm>
          <a:prstGeom prst="rect">
            <a:avLst/>
          </a:prstGeom>
        </p:spPr>
      </p:pic>
      <p:pic>
        <p:nvPicPr>
          <p:cNvPr id="2" name="LUC ARBOGAST-Dom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119847" y="307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37119"/>
      </p:ext>
    </p:extLst>
  </p:cSld>
  <p:clrMapOvr>
    <a:masterClrMapping/>
  </p:clrMapOvr>
  <p:transition spd="slow" advClick="0" advTm="6000">
    <p:randomBar dir="vert"/>
    <p:sndAc>
      <p:stSnd>
        <p:snd r:embed="rId4" name="LUC ARBOGAST-Domu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7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accent2">
                <a:lumMod val="75000"/>
              </a:schemeClr>
            </a:gs>
            <a:gs pos="92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470" y="1622868"/>
            <a:ext cx="2755900" cy="3555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91509" y="1997611"/>
            <a:ext cx="4951827" cy="2862322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Annie Faure propose, au travers de ses œuvres de voyager dans le monde intérieur de chacun de nous, réel ou irréel</a:t>
            </a:r>
          </a:p>
          <a:p>
            <a:r>
              <a:rPr lang="fr-FR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travers une peinture miroir de la vie intérieure.</a:t>
            </a:r>
          </a:p>
          <a:p>
            <a:r>
              <a:rPr lang="fr-FR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plus de l’expression de ses personnages, elle exprime leur vérité intime par une émotion sur leur visage.</a:t>
            </a:r>
          </a:p>
          <a:p>
            <a:r>
              <a:rPr lang="fr-FR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Compositions originales, vivantes et sincères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391510" y="5405718"/>
            <a:ext cx="8078860" cy="969479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son accord, voici quelques tableaux </a:t>
            </a:r>
            <a:r>
              <a:rPr lang="fr-FR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accompagnés de textes poétiques</a:t>
            </a:r>
          </a:p>
          <a:p>
            <a:endParaRPr lang="fr-FR" i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Proposés par Jackdidier </a:t>
            </a:r>
            <a:endParaRPr lang="fr-FR" i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59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159" y="407583"/>
            <a:ext cx="4445000" cy="5842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680881" y="6249583"/>
            <a:ext cx="8257243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Déesse matricielle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372665" y="1420837"/>
            <a:ext cx="4403187" cy="3477876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 mystère de la fécondité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Où l’amour a délicatement contribué,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femme, dans un bonheur infini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Porte en son sein, la vie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Petite créature qu’elle aime déjà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sa vie, sa chair, </a:t>
            </a:r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joie.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60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5000">
        <p:wheel spokes="1"/>
      </p:transition>
    </mc:Choice>
    <mc:Fallback xmlns="">
      <p:transition spd="slow" advClick="0" advTm="1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883" y="357262"/>
            <a:ext cx="7137400" cy="5524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96555" y="5500469"/>
            <a:ext cx="1491175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Nostalgie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99298" y="6063175"/>
            <a:ext cx="9678572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Tout être est profondément attaché à ses racines, Malheureux est celui qui ne les connaît pas.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71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87" y="385865"/>
            <a:ext cx="4445000" cy="6159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8673355" y="5943600"/>
            <a:ext cx="2420471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L’ Appel 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83682" y="1448972"/>
            <a:ext cx="4318783" cy="3477876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prélude d’un baiser ourlé de dentelle blanche nous emporte sur les ailes nocturnes d’un papillon d’écume.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L’osmose divine, la prière intime nous drapent de signes de l’intemporel passage.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Vous êtes l’arbre de vie, la source, la sève, le miel où plongent les racines d’avenir.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7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000">
        <p:split orient="vert"/>
      </p:transition>
    </mc:Choice>
    <mc:Fallback xmlns="">
      <p:transition spd="slow" advClick="0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4">
                <a:lumMod val="75000"/>
              </a:schemeClr>
            </a:gs>
            <a:gs pos="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0" y="640977"/>
            <a:ext cx="4060965" cy="549088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45661" y="6131859"/>
            <a:ext cx="2017059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Chevaux au vent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514538" y="1055078"/>
            <a:ext cx="4839287" cy="4708981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Liberté est comme les chevaux dans le vent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Elle a besoin de place, aime vagabonder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Elle batifole avec plaisir à contresens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Amoureuse des grands espaces et, heureuse de l’exprimer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Elle est comme l’eau qui jaillit dans les torrents,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Commençant par de délicieux ruisseaux parcourant les forêts.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31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8000">
        <p:dissolve/>
      </p:transition>
    </mc:Choice>
    <mc:Fallback xmlns="">
      <p:transition spd="slow" advClick="0" advTm="1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063" y="119778"/>
            <a:ext cx="3581775" cy="65659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07768" y="5866228"/>
            <a:ext cx="2602523" cy="677092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Claire l’espoir de demain.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645921" y="1575581"/>
            <a:ext cx="5472331" cy="2862322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Dans l’ultime reflet des soirées, cette joaillière du jeu d’amour en chasse l’onirique quintessence.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Femme diaphane, d’une extrême beauté dont le visage purifié, d’émouvante blancheur cristallise l’image du passé.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souffle de mystère enveloppe cette perle de soleil levant, dernière gardienne d’un nuage de thé.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52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25" y="384363"/>
            <a:ext cx="8968095" cy="454654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97612" y="5148776"/>
            <a:ext cx="8412480" cy="1323439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 chevaux passent dans les brumes d’une terre ou s’effacent inexorablement toute trace d’hommes.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Avec ce ressenti de fresque défraichie,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miroir réfléchissant les rêves du destin sur des paysages glanant le silence aux yeux suspendus d’un souffle de vie.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815353" y="4558553"/>
            <a:ext cx="2070848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divin troupeau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5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75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967" y="192747"/>
            <a:ext cx="3559540" cy="6388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28605" y="5688107"/>
            <a:ext cx="5081127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Ermagorra fille du soleil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528606" y="1220372"/>
            <a:ext cx="4726745" cy="3785653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Sous un souffle d’amertume, sans ombre d’un regret, sans un regard en arrière.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Aller se recueillir au cœur du silence en ce temple du désert érigé seulement d’un cercle de pierres, d’une image d’eau, d’une voûte cosmique.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la mémoire d’une flamme parfumée d’essence d’oranger. Attendre là,  au cœur du triangle de lumière le verbe d’où jaillira la source.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1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1000">
        <p:dissolve/>
      </p:transition>
    </mc:Choice>
    <mc:Fallback xmlns="">
      <p:transition spd="slow" advClick="0" advTm="2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bg2">
                <a:lumMod val="25000"/>
              </a:schemeClr>
            </a:gs>
            <a:gs pos="1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97" y="962801"/>
            <a:ext cx="6575035" cy="49489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23331" y="5244353"/>
            <a:ext cx="1842247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Licorne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512149" y="695514"/>
            <a:ext cx="3938955" cy="550122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Licorne au corps si doux de femme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fine tête de demoiselle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verbe amour blesse ton âme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 rire tremble jusqu’au ciel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les seigles tu dit ‘Je t’aime’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j’aime le feu que tu réclames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Bouche contre bouche au galop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les seigles et les forêts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Folle, tous les cris que je tais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 lèvres mouillées de tes mots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 mots rouges comme des plaies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 rire en moi comme un sanglot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6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3000">
        <p:checker/>
      </p:transition>
    </mc:Choice>
    <mc:Fallback xmlns="">
      <p:transition spd="slow" advClick="0" advTm="2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000">
              <a:schemeClr val="bg2">
                <a:lumMod val="25000"/>
              </a:schemeClr>
            </a:gs>
            <a:gs pos="1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215" y="480254"/>
            <a:ext cx="6851436" cy="57095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61651" y="6189787"/>
            <a:ext cx="4234376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rêve lointain de la terre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477111" y="1730326"/>
            <a:ext cx="2771335" cy="3477876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Rêve de paix,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d’harmonie,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de douceur et,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d’ amour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respect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de la création.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42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150" y="622788"/>
            <a:ext cx="4635500" cy="5753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33049" y="5753688"/>
            <a:ext cx="838103" cy="415212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Maria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485208" y="1350501"/>
            <a:ext cx="4614203" cy="4401205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 éphémère et l’imaginaire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seul écho, la symphonie marine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seule lumière le scintillement solaire dessinant sur les flots d’éphémères vitraux.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seule image le mystère de votre visage sur l’écrin d’une perle d’écume couronnant la proue imaginaire d’une nef de pierre.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seul chant le frissonnement d’une vague effaçant deux initiales sur le sable.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11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9000">
              <a:schemeClr val="accent4">
                <a:alpha val="81000"/>
                <a:lumMod val="92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625" y="292638"/>
            <a:ext cx="7059707" cy="590322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00334" y="2897947"/>
            <a:ext cx="1434905" cy="707885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Mémoire du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796989" y="6195865"/>
            <a:ext cx="7503459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L’inspiration chante toujours, l’inspiration n’explique jamais.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5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000">
              <a:srgbClr val="C00000"/>
            </a:gs>
            <a:gs pos="0">
              <a:schemeClr val="accent4">
                <a:alpha val="81000"/>
                <a:lumMod val="92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659" y="494813"/>
            <a:ext cx="7264400" cy="5727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311619" y="2672862"/>
            <a:ext cx="1118383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Missa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899139" y="6222514"/>
            <a:ext cx="8890783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Trouver dans la beauté des fleurs l’évasion, le plaisir des songes, les petits bonheurs.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28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51" y="391846"/>
            <a:ext cx="7112000" cy="5905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88789" y="6297344"/>
            <a:ext cx="4431531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Ombre de Guenièvre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187397" y="1097280"/>
            <a:ext cx="3151163" cy="2862322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Beauté n’est pas un désir,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mais une extase.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Elle n’est pas la bouche assoiffée, ni une main vide tendue.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Mais un cœur embrasé et,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 âme enchantée.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85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79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835" y="702017"/>
            <a:ext cx="5969000" cy="5003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165233" y="6091520"/>
            <a:ext cx="4687851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Pax Mère et enfant 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652827" y="1997612"/>
            <a:ext cx="3221501" cy="3477876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enfants sont les fils et les filles de l’appel de la vie à elle-même.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Vous pouvez leur donner votre amour mais, non point vos pensées, accueillir leurs corps mais pas leurs âmes.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417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083" y="131169"/>
            <a:ext cx="5170764" cy="65352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3545" y="5978769"/>
            <a:ext cx="2194560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Réincarnation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52025" y="1308296"/>
            <a:ext cx="4792059" cy="3170099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Regarde le ciel et sache contempler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choses que les yeux ne peuvent percevoir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réalités de l’éternité et, tous ses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messages porteurs d’espoir.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vrai est dans l’invisibilité.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Regarde les cieux et sache observer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vérités que les Dieux ont cachées.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92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82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348" y="379144"/>
            <a:ext cx="4622800" cy="59309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36765" y="6310044"/>
            <a:ext cx="4290647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 l’autre rive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147583" y="1280160"/>
            <a:ext cx="4557932" cy="4093428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 pleure pas lorsque je m’en irai,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ne ferai que m’éloigner de toi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les anges du ciel, je partirai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Et, quand sera venu ton heure, tu me rejoindras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veillant tendrement sur toi, je t’attendrai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ange t’ouvrira les bras, ce sera moi.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68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C00000"/>
            </a:gs>
            <a:gs pos="1000">
              <a:schemeClr val="accent2">
                <a:lumMod val="0"/>
                <a:lumOff val="100000"/>
              </a:schemeClr>
            </a:gs>
            <a:gs pos="74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106" y="552841"/>
            <a:ext cx="4406900" cy="5499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1805" y="6175719"/>
            <a:ext cx="3052201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Parcours de vie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378635" y="1111351"/>
            <a:ext cx="5317588" cy="4401205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Signes d’encre. Quel homme connaît le sens réel de son destin ?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parcours de vie serpente aux lignes de la main</a:t>
            </a:r>
          </a:p>
          <a:p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Tout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 contenu dans ce lourd silence.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Confier sa naissance au miracle d’un talisman symbolique,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S’oublier dans l’osmose des mots sertis des signes d’encre mauve.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Tendre vers les voies lactées des îles de la voyance.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Modeler la matrice de toutes les éternités glanant ce fruit d’origine aux yeux médiums d’une gitane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Perdus dans les marcs prémonitoires, le parcours de vie serpente aux lignes de la main.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42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6000">
        <p:dissolve/>
      </p:transition>
    </mc:Choice>
    <mc:Fallback xmlns="">
      <p:transition spd="slow" advClick="0" advTm="2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00B050"/>
            </a:gs>
            <a:gs pos="22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93579" y="658907"/>
            <a:ext cx="8086855" cy="3785653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Annie Faure nous entraine dans le tourbillon d’une</a:t>
            </a: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métamorphose reposant sur le talent d’une composition</a:t>
            </a: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harmonieuse alimenté par la source de l’imaginaire.</a:t>
            </a:r>
          </a:p>
          <a:p>
            <a:endParaRPr lang="fr-FR" sz="24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Nombreuses médailles et Prix dans les salons </a:t>
            </a:r>
          </a:p>
          <a:p>
            <a:endParaRPr lang="fr-FR" sz="24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Expositions et galeries personnelles, en groupe ou</a:t>
            </a: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permanentes en France et à l’étranger</a:t>
            </a:r>
          </a:p>
          <a:p>
            <a:endParaRPr lang="fr-FR" sz="24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Consulter son site :</a:t>
            </a:r>
            <a:r>
              <a:rPr lang="fr-FR" sz="2400" dirty="0">
                <a:solidFill>
                  <a:prstClr val="black"/>
                </a:solidFill>
                <a:hlinkClick r:id="rId2"/>
              </a:rPr>
              <a:t>Annie Faure, le peintre du monde intérieur</a:t>
            </a:r>
            <a:r>
              <a:rPr lang="fr-FR" sz="2400" dirty="0">
                <a:solidFill>
                  <a:prstClr val="black"/>
                </a:solidFill>
              </a:rPr>
              <a:t> </a:t>
            </a:r>
            <a:r>
              <a:rPr lang="fr-FR" sz="2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119719" y="5365376"/>
            <a:ext cx="7180729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Fond sonore : Luc Arbogast interprète </a:t>
            </a:r>
            <a:r>
              <a:rPr lang="fr-FR" sz="20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Domus </a:t>
            </a:r>
            <a:endParaRPr lang="fr-FR" sz="2000" i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760260" y="6010835"/>
            <a:ext cx="3281083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232214" y="4598894"/>
            <a:ext cx="8068236" cy="400110"/>
          </a:xfrm>
          <a:prstGeom prst="rect">
            <a:avLst/>
          </a:prstGeom>
          <a:noFill/>
        </p:spPr>
        <p:txBody>
          <a:bodyPr wrap="square" lIns="91408" tIns="45704" rIns="91408" bIns="45704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Textes de:  Michel Bénard  - Marie Laborde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Extrait de  Charles le Quintrec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31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1027</Words>
  <Application>Microsoft Office PowerPoint</Application>
  <PresentationFormat>Personnalisé</PresentationFormat>
  <Paragraphs>162</Paragraphs>
  <Slides>21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Thème Office</vt:lpstr>
      <vt:lpstr>1_Thème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42</cp:revision>
  <dcterms:created xsi:type="dcterms:W3CDTF">2015-02-16T13:19:26Z</dcterms:created>
  <dcterms:modified xsi:type="dcterms:W3CDTF">2015-03-04T22:34:07Z</dcterms:modified>
</cp:coreProperties>
</file>