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7"/>
  </p:notesMasterIdLst>
  <p:sldIdLst>
    <p:sldId id="356" r:id="rId3"/>
    <p:sldId id="355" r:id="rId4"/>
    <p:sldId id="357" r:id="rId5"/>
    <p:sldId id="396" r:id="rId6"/>
    <p:sldId id="359" r:id="rId7"/>
    <p:sldId id="360" r:id="rId8"/>
    <p:sldId id="361" r:id="rId9"/>
    <p:sldId id="362" r:id="rId10"/>
    <p:sldId id="363" r:id="rId11"/>
    <p:sldId id="364" r:id="rId12"/>
    <p:sldId id="365" r:id="rId13"/>
    <p:sldId id="366" r:id="rId14"/>
    <p:sldId id="367" r:id="rId15"/>
    <p:sldId id="368" r:id="rId16"/>
    <p:sldId id="369" r:id="rId17"/>
    <p:sldId id="370" r:id="rId18"/>
    <p:sldId id="371" r:id="rId19"/>
    <p:sldId id="372" r:id="rId20"/>
    <p:sldId id="373" r:id="rId21"/>
    <p:sldId id="402" r:id="rId22"/>
    <p:sldId id="374" r:id="rId23"/>
    <p:sldId id="375" r:id="rId24"/>
    <p:sldId id="376" r:id="rId25"/>
    <p:sldId id="401" r:id="rId26"/>
    <p:sldId id="377" r:id="rId27"/>
    <p:sldId id="378" r:id="rId28"/>
    <p:sldId id="400" r:id="rId29"/>
    <p:sldId id="380" r:id="rId30"/>
    <p:sldId id="381" r:id="rId31"/>
    <p:sldId id="382" r:id="rId32"/>
    <p:sldId id="399" r:id="rId33"/>
    <p:sldId id="383" r:id="rId34"/>
    <p:sldId id="384" r:id="rId35"/>
    <p:sldId id="385" r:id="rId36"/>
    <p:sldId id="398" r:id="rId37"/>
    <p:sldId id="387" r:id="rId38"/>
    <p:sldId id="388" r:id="rId39"/>
    <p:sldId id="389" r:id="rId40"/>
    <p:sldId id="397" r:id="rId41"/>
    <p:sldId id="390" r:id="rId42"/>
    <p:sldId id="391" r:id="rId43"/>
    <p:sldId id="394" r:id="rId44"/>
    <p:sldId id="395" r:id="rId45"/>
    <p:sldId id="392" r:id="rId4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StGXXBsisnkLOstwSqQfg==" hashData="4dbdwNiQwunhslqOKEB1Qegsg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990099"/>
    <a:srgbClr val="090240"/>
    <a:srgbClr val="12037D"/>
    <a:srgbClr val="FF9900"/>
    <a:srgbClr val="660033"/>
    <a:srgbClr val="660066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6" autoAdjust="0"/>
    <p:restoredTop sz="94682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F9119A4-DD81-47DF-A67F-0BE5EFB778B5}" type="datetimeFigureOut">
              <a:rPr lang="fr-FR"/>
              <a:pPr>
                <a:defRPr/>
              </a:pPr>
              <a:t>15/03/2017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C732B50-4A94-429A-AA5B-A4FFC590B4B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11046-44B6-43B6-8870-152939560475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4737A-62C5-47B6-9C05-FF48D54EF86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2014AD-91EA-43E5-B5C4-49D87FADD9EF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5C2D6-77FA-4286-B303-AE068AAF460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FE600-614A-4546-8992-027E07B6096F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3EC80-310D-4EA7-8122-AA19B03D656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9AFE7A-1632-4963-BBD7-1CDCAB958405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3630B-E3D3-49E3-9C93-14DD3765371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F19FC-0EAC-48DB-901B-C87F1EA7D498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B686A-96D2-48C8-BC8B-E293E9B32ED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86874-0CB8-421A-B35C-074AE7BD5E57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690582-333B-4396-85F6-8F2B8D05FDF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703431-07F7-4782-BCC6-95C5BAB4DDED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90EB7A-4E2E-4570-BB94-E0E8A5A6EC4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20EAC-0403-4FF0-A737-BE423324BE31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88248-08F4-46A5-B8F3-7DC4CA26C8B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969451-A8F8-4ED0-891B-8AF9A048D80A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05742-8E93-493A-893D-DB81F0DD2C3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3465D-12A1-4453-A33E-54E9EA33424A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6BEB9-E081-4B18-9717-A37358E639C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1BF3C-6D4B-4B69-9846-FFB7D8F82C80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FDE38-ADB3-4746-930D-93B8ACBA1C6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8D22C-E199-4324-B145-5A2CB218D7F8}" type="datetime1">
              <a:rPr lang="fr-FR"/>
              <a:pPr>
                <a:defRPr/>
              </a:pPr>
              <a:t>15/03/2017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1A13B-A267-46B2-A840-0524EAD1D4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FE26505-DAF2-47B5-86D9-F32DEF1E1D65}" type="datetime1">
              <a:rPr lang="it-IT"/>
              <a:pPr>
                <a:defRPr/>
              </a:pPr>
              <a:t>15/03/2017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752BF7E7-2CFC-4BE0-9E66-8538FA89957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9" r:id="rId1"/>
    <p:sldLayoutId id="2147484160" r:id="rId2"/>
    <p:sldLayoutId id="2147484161" r:id="rId3"/>
    <p:sldLayoutId id="2147484162" r:id="rId4"/>
    <p:sldLayoutId id="2147484163" r:id="rId5"/>
    <p:sldLayoutId id="2147484164" r:id="rId6"/>
    <p:sldLayoutId id="2147484165" r:id="rId7"/>
    <p:sldLayoutId id="2147484166" r:id="rId8"/>
    <p:sldLayoutId id="2147484167" r:id="rId9"/>
    <p:sldLayoutId id="2147484168" r:id="rId10"/>
    <p:sldLayoutId id="2147484169" r:id="rId11"/>
  </p:sldLayoutIdLst>
  <p:transition spd="slow" advClick="0" advTm="5000">
    <p:checker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7AEBB3DE-2CC7-4062-A126-834DA7423832}" type="datetime1">
              <a:rPr lang="fr-FR"/>
              <a:pPr>
                <a:defRPr/>
              </a:pPr>
              <a:t>15/03/2017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E8AEF927-EDF2-4439-BECD-3A760205142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170" r:id="rId1"/>
  </p:sldLayoutIdLst>
  <p:transition spd="slow" advClick="0" advTm="5000">
    <p:checker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19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87" y="0"/>
            <a:ext cx="3957613" cy="29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.....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  <p:pic>
        <p:nvPicPr>
          <p:cNvPr id="4100" name="Picture 4" descr="http://www.bloggif.com/tmp/07a2c26fac6e4b11522bfa4b08141534/text.gif?128602284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6451" y="323900"/>
            <a:ext cx="1714500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http://www.bloggif.com/tmp/07a2c26fac6e4b11522bfa4b08141534/text.gif?1286022895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52675" y="395908"/>
            <a:ext cx="10636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http://www.bloggif.com/tmp/07a2c26fac6e4b11522bfa4b08141534/text.gif?128602293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40707" y="2988196"/>
            <a:ext cx="676275" cy="20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fade/>
    <p:sndAc>
      <p:stSnd>
        <p:snd r:embed="rId2" name="James Last-Mornings at se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54710"/>
            <a:ext cx="3902236" cy="2950617"/>
          </a:xfrm>
          <a:prstGeom prst="rect">
            <a:avLst/>
          </a:prstGeom>
        </p:spPr>
      </p:pic>
      <p:pic>
        <p:nvPicPr>
          <p:cNvPr id="8" name="Image 7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1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6026" cy="2972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431" y="52414"/>
            <a:ext cx="3975388" cy="2879761"/>
          </a:xfrm>
          <a:prstGeom prst="rect">
            <a:avLst/>
          </a:prstGeom>
        </p:spPr>
      </p:pic>
      <p:pic>
        <p:nvPicPr>
          <p:cNvPr id="2" name="Image 1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1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7613" cy="29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mage1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19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7613" cy="29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mage19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19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mage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 descr="Image2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32796" cy="303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mage20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Image2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mage2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7613" cy="29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Image2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8" y="0"/>
            <a:ext cx="4031209" cy="302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2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mage20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mage20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7613" cy="297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2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48274"/>
            <a:ext cx="3902236" cy="3083938"/>
          </a:xfrm>
          <a:prstGeom prst="rect">
            <a:avLst/>
          </a:prstGeom>
        </p:spPr>
      </p:pic>
      <p:pic>
        <p:nvPicPr>
          <p:cNvPr id="3" name="Image 2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mage2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101629" cy="3079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2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mage2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54266"/>
            <a:ext cx="3902236" cy="2926677"/>
          </a:xfrm>
          <a:prstGeom prst="rect">
            <a:avLst/>
          </a:prstGeom>
        </p:spPr>
      </p:pic>
      <p:pic>
        <p:nvPicPr>
          <p:cNvPr id="2" name="Image 1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232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16370" y="0"/>
            <a:ext cx="4095279" cy="3077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mage2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095279" cy="308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54710"/>
            <a:ext cx="3902236" cy="2950617"/>
          </a:xfrm>
          <a:prstGeom prst="rect">
            <a:avLst/>
          </a:prstGeom>
        </p:spPr>
      </p:pic>
      <p:pic>
        <p:nvPicPr>
          <p:cNvPr id="2" name="Image 1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mage2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095279" cy="308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mage2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095279" cy="308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 descr="Image2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100042" cy="3081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48052"/>
            <a:ext cx="3902236" cy="2940144"/>
          </a:xfrm>
          <a:prstGeom prst="rect">
            <a:avLst/>
          </a:prstGeom>
        </p:spPr>
      </p:pic>
      <p:pic>
        <p:nvPicPr>
          <p:cNvPr id="3" name="Image 2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mage21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095279" cy="308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mage2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3271" cy="303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mage2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371" y="0"/>
            <a:ext cx="4095279" cy="308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54710"/>
            <a:ext cx="3902236" cy="2950617"/>
          </a:xfrm>
          <a:prstGeom prst="rect">
            <a:avLst/>
          </a:prstGeom>
        </p:spPr>
      </p:pic>
      <p:pic>
        <p:nvPicPr>
          <p:cNvPr id="2" name="Image 1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mage2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3271" cy="3030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Image2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379" y="0"/>
            <a:ext cx="4028034" cy="302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2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1263" cy="2921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583" y="54710"/>
            <a:ext cx="3902236" cy="2950617"/>
          </a:xfrm>
          <a:prstGeom prst="rect">
            <a:avLst/>
          </a:prstGeom>
        </p:spPr>
      </p:pic>
      <p:pic>
        <p:nvPicPr>
          <p:cNvPr id="2" name="Image 1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mage2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1263" cy="297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age22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1263" cy="297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mage2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0"/>
            <a:ext cx="3951263" cy="2975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194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288379" y="0"/>
            <a:ext cx="4029621" cy="3025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mage2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87" y="35868"/>
            <a:ext cx="3960788" cy="291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.....+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552"/>
            <a:ext cx="4318576" cy="3238932"/>
          </a:xfrm>
          <a:prstGeom prst="rect">
            <a:avLst/>
          </a:prstGeom>
        </p:spPr>
      </p:pic>
      <p:pic>
        <p:nvPicPr>
          <p:cNvPr id="45060" name="Picture 4" descr="http://www.bloggif.com/tmp/07a2c26fac6e4b11522bfa4b08141534/text.gif?128602300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2435" y="251892"/>
            <a:ext cx="1799654" cy="48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2" name="Picture 6" descr="http://www.bloggif.com/tmp/07a2c26fac6e4b11522bfa4b08141534/text.gif?128602303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00747" y="2556148"/>
            <a:ext cx="512762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2476</TotalTime>
  <Words>0</Words>
  <Application>Microsoft Office PowerPoint</Application>
  <PresentationFormat>Personnalisé</PresentationFormat>
  <Paragraphs>0</Paragraphs>
  <Slides>44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52</cp:revision>
  <dcterms:created xsi:type="dcterms:W3CDTF">2007-07-01T09:41:01Z</dcterms:created>
  <dcterms:modified xsi:type="dcterms:W3CDTF">2017-03-15T09:28:24Z</dcterms:modified>
</cp:coreProperties>
</file>