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404" r:id="rId1"/>
    <p:sldMasterId id="2147484434" r:id="rId2"/>
    <p:sldMasterId id="2147484458" r:id="rId3"/>
  </p:sldMasterIdLst>
  <p:notesMasterIdLst>
    <p:notesMasterId r:id="rId33"/>
  </p:notesMasterIdLst>
  <p:sldIdLst>
    <p:sldId id="544" r:id="rId4"/>
    <p:sldId id="532" r:id="rId5"/>
    <p:sldId id="435" r:id="rId6"/>
    <p:sldId id="534" r:id="rId7"/>
    <p:sldId id="454" r:id="rId8"/>
    <p:sldId id="551" r:id="rId9"/>
    <p:sldId id="436" r:id="rId10"/>
    <p:sldId id="533" r:id="rId11"/>
    <p:sldId id="443" r:id="rId12"/>
    <p:sldId id="537" r:id="rId13"/>
    <p:sldId id="452" r:id="rId14"/>
    <p:sldId id="538" r:id="rId15"/>
    <p:sldId id="442" r:id="rId16"/>
    <p:sldId id="531" r:id="rId17"/>
    <p:sldId id="432" r:id="rId18"/>
    <p:sldId id="530" r:id="rId19"/>
    <p:sldId id="438" r:id="rId20"/>
    <p:sldId id="529" r:id="rId21"/>
    <p:sldId id="441" r:id="rId22"/>
    <p:sldId id="536" r:id="rId23"/>
    <p:sldId id="540" r:id="rId24"/>
    <p:sldId id="539" r:id="rId25"/>
    <p:sldId id="541" r:id="rId26"/>
    <p:sldId id="542" r:id="rId27"/>
    <p:sldId id="548" r:id="rId28"/>
    <p:sldId id="545" r:id="rId29"/>
    <p:sldId id="547" r:id="rId30"/>
    <p:sldId id="550" r:id="rId31"/>
    <p:sldId id="543" r:id="rId32"/>
  </p:sldIdLst>
  <p:sldSz cx="8280400" cy="4679950"/>
  <p:notesSz cx="6858000" cy="9144000"/>
  <p:defaultTextStyle>
    <a:defPPr>
      <a:defRPr lang="fr-FR"/>
    </a:defPPr>
    <a:lvl1pPr marL="0" algn="l" defTabSz="622027" rtl="0" eaLnBrk="1" latinLnBrk="0" hangingPunct="1">
      <a:defRPr sz="1225" kern="1200">
        <a:solidFill>
          <a:schemeClr val="tx1"/>
        </a:solidFill>
        <a:latin typeface="+mn-lt"/>
        <a:ea typeface="+mn-ea"/>
        <a:cs typeface="+mn-cs"/>
      </a:defRPr>
    </a:lvl1pPr>
    <a:lvl2pPr marL="311013" algn="l" defTabSz="622027" rtl="0" eaLnBrk="1" latinLnBrk="0" hangingPunct="1">
      <a:defRPr sz="1225" kern="1200">
        <a:solidFill>
          <a:schemeClr val="tx1"/>
        </a:solidFill>
        <a:latin typeface="+mn-lt"/>
        <a:ea typeface="+mn-ea"/>
        <a:cs typeface="+mn-cs"/>
      </a:defRPr>
    </a:lvl2pPr>
    <a:lvl3pPr marL="622027" algn="l" defTabSz="622027" rtl="0" eaLnBrk="1" latinLnBrk="0" hangingPunct="1">
      <a:defRPr sz="1225" kern="1200">
        <a:solidFill>
          <a:schemeClr val="tx1"/>
        </a:solidFill>
        <a:latin typeface="+mn-lt"/>
        <a:ea typeface="+mn-ea"/>
        <a:cs typeface="+mn-cs"/>
      </a:defRPr>
    </a:lvl3pPr>
    <a:lvl4pPr marL="933039" algn="l" defTabSz="622027" rtl="0" eaLnBrk="1" latinLnBrk="0" hangingPunct="1">
      <a:defRPr sz="1225" kern="1200">
        <a:solidFill>
          <a:schemeClr val="tx1"/>
        </a:solidFill>
        <a:latin typeface="+mn-lt"/>
        <a:ea typeface="+mn-ea"/>
        <a:cs typeface="+mn-cs"/>
      </a:defRPr>
    </a:lvl4pPr>
    <a:lvl5pPr marL="1244052" algn="l" defTabSz="622027" rtl="0" eaLnBrk="1" latinLnBrk="0" hangingPunct="1">
      <a:defRPr sz="1225" kern="1200">
        <a:solidFill>
          <a:schemeClr val="tx1"/>
        </a:solidFill>
        <a:latin typeface="+mn-lt"/>
        <a:ea typeface="+mn-ea"/>
        <a:cs typeface="+mn-cs"/>
      </a:defRPr>
    </a:lvl5pPr>
    <a:lvl6pPr marL="1555066" algn="l" defTabSz="622027" rtl="0" eaLnBrk="1" latinLnBrk="0" hangingPunct="1">
      <a:defRPr sz="1225" kern="1200">
        <a:solidFill>
          <a:schemeClr val="tx1"/>
        </a:solidFill>
        <a:latin typeface="+mn-lt"/>
        <a:ea typeface="+mn-ea"/>
        <a:cs typeface="+mn-cs"/>
      </a:defRPr>
    </a:lvl6pPr>
    <a:lvl7pPr marL="1866079" algn="l" defTabSz="622027" rtl="0" eaLnBrk="1" latinLnBrk="0" hangingPunct="1">
      <a:defRPr sz="1225" kern="1200">
        <a:solidFill>
          <a:schemeClr val="tx1"/>
        </a:solidFill>
        <a:latin typeface="+mn-lt"/>
        <a:ea typeface="+mn-ea"/>
        <a:cs typeface="+mn-cs"/>
      </a:defRPr>
    </a:lvl7pPr>
    <a:lvl8pPr marL="2177091" algn="l" defTabSz="622027" rtl="0" eaLnBrk="1" latinLnBrk="0" hangingPunct="1">
      <a:defRPr sz="1225" kern="1200">
        <a:solidFill>
          <a:schemeClr val="tx1"/>
        </a:solidFill>
        <a:latin typeface="+mn-lt"/>
        <a:ea typeface="+mn-ea"/>
        <a:cs typeface="+mn-cs"/>
      </a:defRPr>
    </a:lvl8pPr>
    <a:lvl9pPr marL="2488105" algn="l" defTabSz="622027" rtl="0" eaLnBrk="1" latinLnBrk="0" hangingPunct="1">
      <a:defRPr sz="1225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yUzx2aKcSsbPcqBTQADNA==" hashData="RoxNTUiRGkXtNrCLoa88IavUBoP92qSjQIQCxtmlM1ddKAqgOnH/w/fBEirZgukAg9h+uUbZOjpPhtpD+c/ZiA=="/>
  <p:extLst>
    <p:ext uri="{EFAFB233-063F-42B5-8137-9DF3F51BA10A}">
      <p15:sldGuideLst xmlns:p15="http://schemas.microsoft.com/office/powerpoint/2012/main">
        <p15:guide id="1" orient="horz" pos="1495" userDrawn="1">
          <p15:clr>
            <a:srgbClr val="A4A3A4"/>
          </p15:clr>
        </p15:guide>
        <p15:guide id="2" pos="260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8BEEC"/>
    <a:srgbClr val="9BCFFF"/>
    <a:srgbClr val="FADDCA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795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114" y="156"/>
      </p:cViewPr>
      <p:guideLst>
        <p:guide orient="horz" pos="1495"/>
        <p:guide pos="2608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notesMaster" Target="notesMasters/notesMaster1.xml"/><Relationship Id="rId38" Type="http://schemas.microsoft.com/office/2015/10/relationships/revisionInfo" Target="revisionInfo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47B1F3-D54E-4ADB-B05B-C0E03156A6F8}" type="datetimeFigureOut">
              <a:rPr lang="fr-FR" smtClean="0"/>
              <a:t>11/05/2017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98500" y="1143000"/>
            <a:ext cx="54610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FB4C13-C919-4DFA-928E-BD865D04BDB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46666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866211" rtl="0" eaLnBrk="1" latinLnBrk="0" hangingPunct="1">
      <a:defRPr sz="1137" kern="1200">
        <a:solidFill>
          <a:schemeClr val="tx1"/>
        </a:solidFill>
        <a:latin typeface="+mn-lt"/>
        <a:ea typeface="+mn-ea"/>
        <a:cs typeface="+mn-cs"/>
      </a:defRPr>
    </a:lvl1pPr>
    <a:lvl2pPr marL="433106" algn="l" defTabSz="866211" rtl="0" eaLnBrk="1" latinLnBrk="0" hangingPunct="1">
      <a:defRPr sz="1137" kern="1200">
        <a:solidFill>
          <a:schemeClr val="tx1"/>
        </a:solidFill>
        <a:latin typeface="+mn-lt"/>
        <a:ea typeface="+mn-ea"/>
        <a:cs typeface="+mn-cs"/>
      </a:defRPr>
    </a:lvl2pPr>
    <a:lvl3pPr marL="866211" algn="l" defTabSz="866211" rtl="0" eaLnBrk="1" latinLnBrk="0" hangingPunct="1">
      <a:defRPr sz="1137" kern="1200">
        <a:solidFill>
          <a:schemeClr val="tx1"/>
        </a:solidFill>
        <a:latin typeface="+mn-lt"/>
        <a:ea typeface="+mn-ea"/>
        <a:cs typeface="+mn-cs"/>
      </a:defRPr>
    </a:lvl3pPr>
    <a:lvl4pPr marL="1299317" algn="l" defTabSz="866211" rtl="0" eaLnBrk="1" latinLnBrk="0" hangingPunct="1">
      <a:defRPr sz="1137" kern="1200">
        <a:solidFill>
          <a:schemeClr val="tx1"/>
        </a:solidFill>
        <a:latin typeface="+mn-lt"/>
        <a:ea typeface="+mn-ea"/>
        <a:cs typeface="+mn-cs"/>
      </a:defRPr>
    </a:lvl4pPr>
    <a:lvl5pPr marL="1732422" algn="l" defTabSz="866211" rtl="0" eaLnBrk="1" latinLnBrk="0" hangingPunct="1">
      <a:defRPr sz="1137" kern="1200">
        <a:solidFill>
          <a:schemeClr val="tx1"/>
        </a:solidFill>
        <a:latin typeface="+mn-lt"/>
        <a:ea typeface="+mn-ea"/>
        <a:cs typeface="+mn-cs"/>
      </a:defRPr>
    </a:lvl5pPr>
    <a:lvl6pPr marL="2165528" algn="l" defTabSz="866211" rtl="0" eaLnBrk="1" latinLnBrk="0" hangingPunct="1">
      <a:defRPr sz="1137" kern="1200">
        <a:solidFill>
          <a:schemeClr val="tx1"/>
        </a:solidFill>
        <a:latin typeface="+mn-lt"/>
        <a:ea typeface="+mn-ea"/>
        <a:cs typeface="+mn-cs"/>
      </a:defRPr>
    </a:lvl6pPr>
    <a:lvl7pPr marL="2598633" algn="l" defTabSz="866211" rtl="0" eaLnBrk="1" latinLnBrk="0" hangingPunct="1">
      <a:defRPr sz="1137" kern="1200">
        <a:solidFill>
          <a:schemeClr val="tx1"/>
        </a:solidFill>
        <a:latin typeface="+mn-lt"/>
        <a:ea typeface="+mn-ea"/>
        <a:cs typeface="+mn-cs"/>
      </a:defRPr>
    </a:lvl7pPr>
    <a:lvl8pPr marL="3031739" algn="l" defTabSz="866211" rtl="0" eaLnBrk="1" latinLnBrk="0" hangingPunct="1">
      <a:defRPr sz="1137" kern="1200">
        <a:solidFill>
          <a:schemeClr val="tx1"/>
        </a:solidFill>
        <a:latin typeface="+mn-lt"/>
        <a:ea typeface="+mn-ea"/>
        <a:cs typeface="+mn-cs"/>
      </a:defRPr>
    </a:lvl8pPr>
    <a:lvl9pPr marL="3464844" algn="l" defTabSz="866211" rtl="0" eaLnBrk="1" latinLnBrk="0" hangingPunct="1">
      <a:defRPr sz="1137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700088" y="1143000"/>
            <a:ext cx="5457825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2118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9FB4C13-C919-4DFA-928E-BD865D04BDB9}" type="slidenum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621181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142005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Construction du nid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89584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24965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32847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2202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9FB4C13-C919-4DFA-928E-BD865D04BDB9}" type="slidenum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62202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754893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2202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9FB4C13-C919-4DFA-928E-BD865D04BDB9}" type="slidenum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62202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200706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700088" y="1143000"/>
            <a:ext cx="5457825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2202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9FB4C13-C919-4DFA-928E-BD865D04BDB9}" type="slidenum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62202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939086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35050" y="765909"/>
            <a:ext cx="6210300" cy="1629316"/>
          </a:xfrm>
        </p:spPr>
        <p:txBody>
          <a:bodyPr anchor="b"/>
          <a:lstStyle>
            <a:lvl1pPr algn="ctr">
              <a:defRPr sz="4075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35050" y="2458058"/>
            <a:ext cx="6210300" cy="1129904"/>
          </a:xfrm>
        </p:spPr>
        <p:txBody>
          <a:bodyPr/>
          <a:lstStyle>
            <a:lvl1pPr marL="0" indent="0" algn="ctr">
              <a:buNone/>
              <a:defRPr sz="1630"/>
            </a:lvl1pPr>
            <a:lvl2pPr marL="310530" indent="0" algn="ctr">
              <a:buNone/>
              <a:defRPr sz="1358"/>
            </a:lvl2pPr>
            <a:lvl3pPr marL="621060" indent="0" algn="ctr">
              <a:buNone/>
              <a:defRPr sz="1223"/>
            </a:lvl3pPr>
            <a:lvl4pPr marL="931591" indent="0" algn="ctr">
              <a:buNone/>
              <a:defRPr sz="1087"/>
            </a:lvl4pPr>
            <a:lvl5pPr marL="1242121" indent="0" algn="ctr">
              <a:buNone/>
              <a:defRPr sz="1087"/>
            </a:lvl5pPr>
            <a:lvl6pPr marL="1552651" indent="0" algn="ctr">
              <a:buNone/>
              <a:defRPr sz="1087"/>
            </a:lvl6pPr>
            <a:lvl7pPr marL="1863181" indent="0" algn="ctr">
              <a:buNone/>
              <a:defRPr sz="1087"/>
            </a:lvl7pPr>
            <a:lvl8pPr marL="2173712" indent="0" algn="ctr">
              <a:buNone/>
              <a:defRPr sz="1087"/>
            </a:lvl8pPr>
            <a:lvl9pPr marL="2484242" indent="0" algn="ctr">
              <a:buNone/>
              <a:defRPr sz="1087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11/05/2017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69092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11/05/2017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69830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4965" y="1166738"/>
            <a:ext cx="7141845" cy="1946729"/>
          </a:xfrm>
        </p:spPr>
        <p:txBody>
          <a:bodyPr anchor="b"/>
          <a:lstStyle>
            <a:lvl1pPr>
              <a:defRPr sz="4075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64965" y="3131884"/>
            <a:ext cx="7141845" cy="1023739"/>
          </a:xfrm>
        </p:spPr>
        <p:txBody>
          <a:bodyPr/>
          <a:lstStyle>
            <a:lvl1pPr marL="0" indent="0">
              <a:buNone/>
              <a:defRPr sz="1630">
                <a:solidFill>
                  <a:schemeClr val="tx1">
                    <a:tint val="75000"/>
                  </a:schemeClr>
                </a:solidFill>
              </a:defRPr>
            </a:lvl1pPr>
            <a:lvl2pPr marL="310530" indent="0">
              <a:buNone/>
              <a:defRPr sz="1358">
                <a:solidFill>
                  <a:schemeClr val="tx1">
                    <a:tint val="75000"/>
                  </a:schemeClr>
                </a:solidFill>
              </a:defRPr>
            </a:lvl2pPr>
            <a:lvl3pPr marL="621060" indent="0">
              <a:buNone/>
              <a:defRPr sz="1223">
                <a:solidFill>
                  <a:schemeClr val="tx1">
                    <a:tint val="75000"/>
                  </a:schemeClr>
                </a:solidFill>
              </a:defRPr>
            </a:lvl3pPr>
            <a:lvl4pPr marL="931591" indent="0">
              <a:buNone/>
              <a:defRPr sz="1087">
                <a:solidFill>
                  <a:schemeClr val="tx1">
                    <a:tint val="75000"/>
                  </a:schemeClr>
                </a:solidFill>
              </a:defRPr>
            </a:lvl4pPr>
            <a:lvl5pPr marL="1242121" indent="0">
              <a:buNone/>
              <a:defRPr sz="1087">
                <a:solidFill>
                  <a:schemeClr val="tx1">
                    <a:tint val="75000"/>
                  </a:schemeClr>
                </a:solidFill>
              </a:defRPr>
            </a:lvl5pPr>
            <a:lvl6pPr marL="1552651" indent="0">
              <a:buNone/>
              <a:defRPr sz="1087">
                <a:solidFill>
                  <a:schemeClr val="tx1">
                    <a:tint val="75000"/>
                  </a:schemeClr>
                </a:solidFill>
              </a:defRPr>
            </a:lvl6pPr>
            <a:lvl7pPr marL="1863181" indent="0">
              <a:buNone/>
              <a:defRPr sz="1087">
                <a:solidFill>
                  <a:schemeClr val="tx1">
                    <a:tint val="75000"/>
                  </a:schemeClr>
                </a:solidFill>
              </a:defRPr>
            </a:lvl7pPr>
            <a:lvl8pPr marL="2173712" indent="0">
              <a:buNone/>
              <a:defRPr sz="1087">
                <a:solidFill>
                  <a:schemeClr val="tx1">
                    <a:tint val="75000"/>
                  </a:schemeClr>
                </a:solidFill>
              </a:defRPr>
            </a:lvl8pPr>
            <a:lvl9pPr marL="2484242" indent="0">
              <a:buNone/>
              <a:defRPr sz="108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11/05/2017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26119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69278" y="1245820"/>
            <a:ext cx="3519170" cy="2969385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91953" y="1245820"/>
            <a:ext cx="3519170" cy="2969385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11/05/2017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29584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0356" y="249164"/>
            <a:ext cx="7141845" cy="904574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0356" y="1147238"/>
            <a:ext cx="3502997" cy="562244"/>
          </a:xfrm>
        </p:spPr>
        <p:txBody>
          <a:bodyPr anchor="b"/>
          <a:lstStyle>
            <a:lvl1pPr marL="0" indent="0">
              <a:buNone/>
              <a:defRPr sz="1630" b="1"/>
            </a:lvl1pPr>
            <a:lvl2pPr marL="310530" indent="0">
              <a:buNone/>
              <a:defRPr sz="1358" b="1"/>
            </a:lvl2pPr>
            <a:lvl3pPr marL="621060" indent="0">
              <a:buNone/>
              <a:defRPr sz="1223" b="1"/>
            </a:lvl3pPr>
            <a:lvl4pPr marL="931591" indent="0">
              <a:buNone/>
              <a:defRPr sz="1087" b="1"/>
            </a:lvl4pPr>
            <a:lvl5pPr marL="1242121" indent="0">
              <a:buNone/>
              <a:defRPr sz="1087" b="1"/>
            </a:lvl5pPr>
            <a:lvl6pPr marL="1552651" indent="0">
              <a:buNone/>
              <a:defRPr sz="1087" b="1"/>
            </a:lvl6pPr>
            <a:lvl7pPr marL="1863181" indent="0">
              <a:buNone/>
              <a:defRPr sz="1087" b="1"/>
            </a:lvl7pPr>
            <a:lvl8pPr marL="2173712" indent="0">
              <a:buNone/>
              <a:defRPr sz="1087" b="1"/>
            </a:lvl8pPr>
            <a:lvl9pPr marL="2484242" indent="0">
              <a:buNone/>
              <a:defRPr sz="1087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0356" y="1709482"/>
            <a:ext cx="3502997" cy="2514390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191952" y="1147238"/>
            <a:ext cx="3520249" cy="562244"/>
          </a:xfrm>
        </p:spPr>
        <p:txBody>
          <a:bodyPr anchor="b"/>
          <a:lstStyle>
            <a:lvl1pPr marL="0" indent="0">
              <a:buNone/>
              <a:defRPr sz="1630" b="1"/>
            </a:lvl1pPr>
            <a:lvl2pPr marL="310530" indent="0">
              <a:buNone/>
              <a:defRPr sz="1358" b="1"/>
            </a:lvl2pPr>
            <a:lvl3pPr marL="621060" indent="0">
              <a:buNone/>
              <a:defRPr sz="1223" b="1"/>
            </a:lvl3pPr>
            <a:lvl4pPr marL="931591" indent="0">
              <a:buNone/>
              <a:defRPr sz="1087" b="1"/>
            </a:lvl4pPr>
            <a:lvl5pPr marL="1242121" indent="0">
              <a:buNone/>
              <a:defRPr sz="1087" b="1"/>
            </a:lvl5pPr>
            <a:lvl6pPr marL="1552651" indent="0">
              <a:buNone/>
              <a:defRPr sz="1087" b="1"/>
            </a:lvl6pPr>
            <a:lvl7pPr marL="1863181" indent="0">
              <a:buNone/>
              <a:defRPr sz="1087" b="1"/>
            </a:lvl7pPr>
            <a:lvl8pPr marL="2173712" indent="0">
              <a:buNone/>
              <a:defRPr sz="1087" b="1"/>
            </a:lvl8pPr>
            <a:lvl9pPr marL="2484242" indent="0">
              <a:buNone/>
              <a:defRPr sz="1087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91952" y="1709482"/>
            <a:ext cx="3520249" cy="2514390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11/05/2017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72187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11/05/2017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69379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11/05/2017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2659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0357" y="311997"/>
            <a:ext cx="2670644" cy="1091988"/>
          </a:xfrm>
        </p:spPr>
        <p:txBody>
          <a:bodyPr anchor="b"/>
          <a:lstStyle>
            <a:lvl1pPr>
              <a:defRPr sz="2173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20248" y="673826"/>
            <a:ext cx="4191953" cy="3325798"/>
          </a:xfrm>
        </p:spPr>
        <p:txBody>
          <a:bodyPr/>
          <a:lstStyle>
            <a:lvl1pPr>
              <a:defRPr sz="2173"/>
            </a:lvl1pPr>
            <a:lvl2pPr>
              <a:defRPr sz="1902"/>
            </a:lvl2pPr>
            <a:lvl3pPr>
              <a:defRPr sz="1630"/>
            </a:lvl3pPr>
            <a:lvl4pPr>
              <a:defRPr sz="1358"/>
            </a:lvl4pPr>
            <a:lvl5pPr>
              <a:defRPr sz="1358"/>
            </a:lvl5pPr>
            <a:lvl6pPr>
              <a:defRPr sz="1358"/>
            </a:lvl6pPr>
            <a:lvl7pPr>
              <a:defRPr sz="1358"/>
            </a:lvl7pPr>
            <a:lvl8pPr>
              <a:defRPr sz="1358"/>
            </a:lvl8pPr>
            <a:lvl9pPr>
              <a:defRPr sz="1358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0357" y="1403985"/>
            <a:ext cx="2670644" cy="2601056"/>
          </a:xfrm>
        </p:spPr>
        <p:txBody>
          <a:bodyPr/>
          <a:lstStyle>
            <a:lvl1pPr marL="0" indent="0">
              <a:buNone/>
              <a:defRPr sz="1087"/>
            </a:lvl1pPr>
            <a:lvl2pPr marL="310530" indent="0">
              <a:buNone/>
              <a:defRPr sz="951"/>
            </a:lvl2pPr>
            <a:lvl3pPr marL="621060" indent="0">
              <a:buNone/>
              <a:defRPr sz="815"/>
            </a:lvl3pPr>
            <a:lvl4pPr marL="931591" indent="0">
              <a:buNone/>
              <a:defRPr sz="679"/>
            </a:lvl4pPr>
            <a:lvl5pPr marL="1242121" indent="0">
              <a:buNone/>
              <a:defRPr sz="679"/>
            </a:lvl5pPr>
            <a:lvl6pPr marL="1552651" indent="0">
              <a:buNone/>
              <a:defRPr sz="679"/>
            </a:lvl6pPr>
            <a:lvl7pPr marL="1863181" indent="0">
              <a:buNone/>
              <a:defRPr sz="679"/>
            </a:lvl7pPr>
            <a:lvl8pPr marL="2173712" indent="0">
              <a:buNone/>
              <a:defRPr sz="679"/>
            </a:lvl8pPr>
            <a:lvl9pPr marL="2484242" indent="0">
              <a:buNone/>
              <a:defRPr sz="679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11/05/2017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46146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0357" y="311997"/>
            <a:ext cx="2670644" cy="1091988"/>
          </a:xfrm>
        </p:spPr>
        <p:txBody>
          <a:bodyPr anchor="b"/>
          <a:lstStyle>
            <a:lvl1pPr>
              <a:defRPr sz="2173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20248" y="673826"/>
            <a:ext cx="4191953" cy="3325798"/>
          </a:xfrm>
        </p:spPr>
        <p:txBody>
          <a:bodyPr anchor="t"/>
          <a:lstStyle>
            <a:lvl1pPr marL="0" indent="0">
              <a:buNone/>
              <a:defRPr sz="2173"/>
            </a:lvl1pPr>
            <a:lvl2pPr marL="310530" indent="0">
              <a:buNone/>
              <a:defRPr sz="1902"/>
            </a:lvl2pPr>
            <a:lvl3pPr marL="621060" indent="0">
              <a:buNone/>
              <a:defRPr sz="1630"/>
            </a:lvl3pPr>
            <a:lvl4pPr marL="931591" indent="0">
              <a:buNone/>
              <a:defRPr sz="1358"/>
            </a:lvl4pPr>
            <a:lvl5pPr marL="1242121" indent="0">
              <a:buNone/>
              <a:defRPr sz="1358"/>
            </a:lvl5pPr>
            <a:lvl6pPr marL="1552651" indent="0">
              <a:buNone/>
              <a:defRPr sz="1358"/>
            </a:lvl6pPr>
            <a:lvl7pPr marL="1863181" indent="0">
              <a:buNone/>
              <a:defRPr sz="1358"/>
            </a:lvl7pPr>
            <a:lvl8pPr marL="2173712" indent="0">
              <a:buNone/>
              <a:defRPr sz="1358"/>
            </a:lvl8pPr>
            <a:lvl9pPr marL="2484242" indent="0">
              <a:buNone/>
              <a:defRPr sz="1358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0357" y="1403985"/>
            <a:ext cx="2670644" cy="2601056"/>
          </a:xfrm>
        </p:spPr>
        <p:txBody>
          <a:bodyPr/>
          <a:lstStyle>
            <a:lvl1pPr marL="0" indent="0">
              <a:buNone/>
              <a:defRPr sz="1087"/>
            </a:lvl1pPr>
            <a:lvl2pPr marL="310530" indent="0">
              <a:buNone/>
              <a:defRPr sz="951"/>
            </a:lvl2pPr>
            <a:lvl3pPr marL="621060" indent="0">
              <a:buNone/>
              <a:defRPr sz="815"/>
            </a:lvl3pPr>
            <a:lvl4pPr marL="931591" indent="0">
              <a:buNone/>
              <a:defRPr sz="679"/>
            </a:lvl4pPr>
            <a:lvl5pPr marL="1242121" indent="0">
              <a:buNone/>
              <a:defRPr sz="679"/>
            </a:lvl5pPr>
            <a:lvl6pPr marL="1552651" indent="0">
              <a:buNone/>
              <a:defRPr sz="679"/>
            </a:lvl6pPr>
            <a:lvl7pPr marL="1863181" indent="0">
              <a:buNone/>
              <a:defRPr sz="679"/>
            </a:lvl7pPr>
            <a:lvl8pPr marL="2173712" indent="0">
              <a:buNone/>
              <a:defRPr sz="679"/>
            </a:lvl8pPr>
            <a:lvl9pPr marL="2484242" indent="0">
              <a:buNone/>
              <a:defRPr sz="679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11/05/2017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80987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11/05/2017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21194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25661" y="249164"/>
            <a:ext cx="1785461" cy="3966041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69277" y="249164"/>
            <a:ext cx="5252879" cy="3966041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11/05/2017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65529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35050" y="765909"/>
            <a:ext cx="6210300" cy="1629316"/>
          </a:xfrm>
        </p:spPr>
        <p:txBody>
          <a:bodyPr anchor="b"/>
          <a:lstStyle>
            <a:lvl1pPr algn="ctr">
              <a:defRPr sz="3981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35050" y="2458058"/>
            <a:ext cx="6210300" cy="1129905"/>
          </a:xfrm>
        </p:spPr>
        <p:txBody>
          <a:bodyPr/>
          <a:lstStyle>
            <a:lvl1pPr marL="0" indent="0" algn="ctr">
              <a:buNone/>
              <a:defRPr sz="1593"/>
            </a:lvl1pPr>
            <a:lvl2pPr marL="305499" indent="0" algn="ctr">
              <a:buNone/>
              <a:defRPr sz="1294"/>
            </a:lvl2pPr>
            <a:lvl3pPr marL="610999" indent="0" algn="ctr">
              <a:buNone/>
              <a:defRPr sz="1194"/>
            </a:lvl3pPr>
            <a:lvl4pPr marL="916498" indent="0" algn="ctr">
              <a:buNone/>
              <a:defRPr sz="1095"/>
            </a:lvl4pPr>
            <a:lvl5pPr marL="1221997" indent="0" algn="ctr">
              <a:buNone/>
              <a:defRPr sz="1095"/>
            </a:lvl5pPr>
            <a:lvl6pPr marL="1527496" indent="0" algn="ctr">
              <a:buNone/>
              <a:defRPr sz="1095"/>
            </a:lvl6pPr>
            <a:lvl7pPr marL="1832996" indent="0" algn="ctr">
              <a:buNone/>
              <a:defRPr sz="1095"/>
            </a:lvl7pPr>
            <a:lvl8pPr marL="2138494" indent="0" algn="ctr">
              <a:buNone/>
              <a:defRPr sz="1095"/>
            </a:lvl8pPr>
            <a:lvl9pPr marL="2443993" indent="0" algn="ctr">
              <a:buNone/>
              <a:defRPr sz="1095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6074A-F311-4272-9B54-A3347F1102E5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11/05/2017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51168-AB6B-4816-A20C-8BE22F073804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7055887"/>
      </p:ext>
    </p:extLst>
  </p:cSld>
  <p:clrMapOvr>
    <a:masterClrMapping/>
  </p:clrMapOvr>
  <p:transition advClick="0" advTm="1100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6074A-F311-4272-9B54-A3347F1102E5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11/05/2017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51168-AB6B-4816-A20C-8BE22F073804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6270895"/>
      </p:ext>
    </p:extLst>
  </p:cSld>
  <p:clrMapOvr>
    <a:masterClrMapping/>
  </p:clrMapOvr>
  <p:transition advClick="0" advTm="1100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4965" y="1166739"/>
            <a:ext cx="7141845" cy="1946729"/>
          </a:xfrm>
        </p:spPr>
        <p:txBody>
          <a:bodyPr anchor="b"/>
          <a:lstStyle>
            <a:lvl1pPr>
              <a:defRPr sz="3981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64965" y="3131885"/>
            <a:ext cx="7141845" cy="1023739"/>
          </a:xfrm>
        </p:spPr>
        <p:txBody>
          <a:bodyPr/>
          <a:lstStyle>
            <a:lvl1pPr marL="0" indent="0">
              <a:buNone/>
              <a:defRPr sz="1593">
                <a:solidFill>
                  <a:schemeClr val="tx1">
                    <a:tint val="75000"/>
                  </a:schemeClr>
                </a:solidFill>
              </a:defRPr>
            </a:lvl1pPr>
            <a:lvl2pPr marL="305499" indent="0">
              <a:buNone/>
              <a:defRPr sz="1294">
                <a:solidFill>
                  <a:schemeClr val="tx1">
                    <a:tint val="75000"/>
                  </a:schemeClr>
                </a:solidFill>
              </a:defRPr>
            </a:lvl2pPr>
            <a:lvl3pPr marL="610999" indent="0">
              <a:buNone/>
              <a:defRPr sz="1194">
                <a:solidFill>
                  <a:schemeClr val="tx1">
                    <a:tint val="75000"/>
                  </a:schemeClr>
                </a:solidFill>
              </a:defRPr>
            </a:lvl3pPr>
            <a:lvl4pPr marL="916498" indent="0">
              <a:buNone/>
              <a:defRPr sz="1095">
                <a:solidFill>
                  <a:schemeClr val="tx1">
                    <a:tint val="75000"/>
                  </a:schemeClr>
                </a:solidFill>
              </a:defRPr>
            </a:lvl4pPr>
            <a:lvl5pPr marL="1221997" indent="0">
              <a:buNone/>
              <a:defRPr sz="1095">
                <a:solidFill>
                  <a:schemeClr val="tx1">
                    <a:tint val="75000"/>
                  </a:schemeClr>
                </a:solidFill>
              </a:defRPr>
            </a:lvl5pPr>
            <a:lvl6pPr marL="1527496" indent="0">
              <a:buNone/>
              <a:defRPr sz="1095">
                <a:solidFill>
                  <a:schemeClr val="tx1">
                    <a:tint val="75000"/>
                  </a:schemeClr>
                </a:solidFill>
              </a:defRPr>
            </a:lvl6pPr>
            <a:lvl7pPr marL="1832996" indent="0">
              <a:buNone/>
              <a:defRPr sz="1095">
                <a:solidFill>
                  <a:schemeClr val="tx1">
                    <a:tint val="75000"/>
                  </a:schemeClr>
                </a:solidFill>
              </a:defRPr>
            </a:lvl7pPr>
            <a:lvl8pPr marL="2138494" indent="0">
              <a:buNone/>
              <a:defRPr sz="1095">
                <a:solidFill>
                  <a:schemeClr val="tx1">
                    <a:tint val="75000"/>
                  </a:schemeClr>
                </a:solidFill>
              </a:defRPr>
            </a:lvl8pPr>
            <a:lvl9pPr marL="2443993" indent="0">
              <a:buNone/>
              <a:defRPr sz="109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6074A-F311-4272-9B54-A3347F1102E5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11/05/2017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51168-AB6B-4816-A20C-8BE22F073804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3999302"/>
      </p:ext>
    </p:extLst>
  </p:cSld>
  <p:clrMapOvr>
    <a:masterClrMapping/>
  </p:clrMapOvr>
  <p:transition advClick="0" advTm="1100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69278" y="1245820"/>
            <a:ext cx="3519170" cy="2969385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91952" y="1245820"/>
            <a:ext cx="3519170" cy="2969385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6074A-F311-4272-9B54-A3347F1102E5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11/05/2017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51168-AB6B-4816-A20C-8BE22F073804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765839"/>
      </p:ext>
    </p:extLst>
  </p:cSld>
  <p:clrMapOvr>
    <a:masterClrMapping/>
  </p:clrMapOvr>
  <p:transition advClick="0" advTm="1100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0357" y="249164"/>
            <a:ext cx="7141845" cy="904574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0357" y="1147240"/>
            <a:ext cx="3502997" cy="562243"/>
          </a:xfrm>
        </p:spPr>
        <p:txBody>
          <a:bodyPr anchor="b"/>
          <a:lstStyle>
            <a:lvl1pPr marL="0" indent="0">
              <a:buNone/>
              <a:defRPr sz="1593" b="1"/>
            </a:lvl1pPr>
            <a:lvl2pPr marL="305499" indent="0">
              <a:buNone/>
              <a:defRPr sz="1294" b="1"/>
            </a:lvl2pPr>
            <a:lvl3pPr marL="610999" indent="0">
              <a:buNone/>
              <a:defRPr sz="1194" b="1"/>
            </a:lvl3pPr>
            <a:lvl4pPr marL="916498" indent="0">
              <a:buNone/>
              <a:defRPr sz="1095" b="1"/>
            </a:lvl4pPr>
            <a:lvl5pPr marL="1221997" indent="0">
              <a:buNone/>
              <a:defRPr sz="1095" b="1"/>
            </a:lvl5pPr>
            <a:lvl6pPr marL="1527496" indent="0">
              <a:buNone/>
              <a:defRPr sz="1095" b="1"/>
            </a:lvl6pPr>
            <a:lvl7pPr marL="1832996" indent="0">
              <a:buNone/>
              <a:defRPr sz="1095" b="1"/>
            </a:lvl7pPr>
            <a:lvl8pPr marL="2138494" indent="0">
              <a:buNone/>
              <a:defRPr sz="1095" b="1"/>
            </a:lvl8pPr>
            <a:lvl9pPr marL="2443993" indent="0">
              <a:buNone/>
              <a:defRPr sz="1095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0357" y="1709482"/>
            <a:ext cx="3502997" cy="2514390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191953" y="1147240"/>
            <a:ext cx="3520249" cy="562243"/>
          </a:xfrm>
        </p:spPr>
        <p:txBody>
          <a:bodyPr anchor="b"/>
          <a:lstStyle>
            <a:lvl1pPr marL="0" indent="0">
              <a:buNone/>
              <a:defRPr sz="1593" b="1"/>
            </a:lvl1pPr>
            <a:lvl2pPr marL="305499" indent="0">
              <a:buNone/>
              <a:defRPr sz="1294" b="1"/>
            </a:lvl2pPr>
            <a:lvl3pPr marL="610999" indent="0">
              <a:buNone/>
              <a:defRPr sz="1194" b="1"/>
            </a:lvl3pPr>
            <a:lvl4pPr marL="916498" indent="0">
              <a:buNone/>
              <a:defRPr sz="1095" b="1"/>
            </a:lvl4pPr>
            <a:lvl5pPr marL="1221997" indent="0">
              <a:buNone/>
              <a:defRPr sz="1095" b="1"/>
            </a:lvl5pPr>
            <a:lvl6pPr marL="1527496" indent="0">
              <a:buNone/>
              <a:defRPr sz="1095" b="1"/>
            </a:lvl6pPr>
            <a:lvl7pPr marL="1832996" indent="0">
              <a:buNone/>
              <a:defRPr sz="1095" b="1"/>
            </a:lvl7pPr>
            <a:lvl8pPr marL="2138494" indent="0">
              <a:buNone/>
              <a:defRPr sz="1095" b="1"/>
            </a:lvl8pPr>
            <a:lvl9pPr marL="2443993" indent="0">
              <a:buNone/>
              <a:defRPr sz="1095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91953" y="1709482"/>
            <a:ext cx="3520249" cy="2514390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6074A-F311-4272-9B54-A3347F1102E5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11/05/2017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51168-AB6B-4816-A20C-8BE22F073804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0629549"/>
      </p:ext>
    </p:extLst>
  </p:cSld>
  <p:clrMapOvr>
    <a:masterClrMapping/>
  </p:clrMapOvr>
  <p:transition advClick="0" advTm="1100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6074A-F311-4272-9B54-A3347F1102E5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11/05/2017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51168-AB6B-4816-A20C-8BE22F073804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5371643"/>
      </p:ext>
    </p:extLst>
  </p:cSld>
  <p:clrMapOvr>
    <a:masterClrMapping/>
  </p:clrMapOvr>
  <p:transition advClick="0" advTm="1100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6074A-F311-4272-9B54-A3347F1102E5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11/05/2017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51168-AB6B-4816-A20C-8BE22F073804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5443937"/>
      </p:ext>
    </p:extLst>
  </p:cSld>
  <p:clrMapOvr>
    <a:masterClrMapping/>
  </p:clrMapOvr>
  <p:transition advClick="0" advTm="1100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0357" y="311997"/>
            <a:ext cx="2670645" cy="1091988"/>
          </a:xfrm>
        </p:spPr>
        <p:txBody>
          <a:bodyPr anchor="b"/>
          <a:lstStyle>
            <a:lvl1pPr>
              <a:defRPr sz="209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20249" y="673827"/>
            <a:ext cx="4191952" cy="3325798"/>
          </a:xfrm>
        </p:spPr>
        <p:txBody>
          <a:bodyPr/>
          <a:lstStyle>
            <a:lvl1pPr>
              <a:defRPr sz="2090"/>
            </a:lvl1pPr>
            <a:lvl2pPr>
              <a:defRPr sz="1891"/>
            </a:lvl2pPr>
            <a:lvl3pPr>
              <a:defRPr sz="1593"/>
            </a:lvl3pPr>
            <a:lvl4pPr>
              <a:defRPr sz="1294"/>
            </a:lvl4pPr>
            <a:lvl5pPr>
              <a:defRPr sz="1294"/>
            </a:lvl5pPr>
            <a:lvl6pPr>
              <a:defRPr sz="1294"/>
            </a:lvl6pPr>
            <a:lvl7pPr>
              <a:defRPr sz="1294"/>
            </a:lvl7pPr>
            <a:lvl8pPr>
              <a:defRPr sz="1294"/>
            </a:lvl8pPr>
            <a:lvl9pPr>
              <a:defRPr sz="1294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0357" y="1403986"/>
            <a:ext cx="2670645" cy="2601056"/>
          </a:xfrm>
        </p:spPr>
        <p:txBody>
          <a:bodyPr/>
          <a:lstStyle>
            <a:lvl1pPr marL="0" indent="0">
              <a:buNone/>
              <a:defRPr sz="1095"/>
            </a:lvl1pPr>
            <a:lvl2pPr marL="305499" indent="0">
              <a:buNone/>
              <a:defRPr sz="896"/>
            </a:lvl2pPr>
            <a:lvl3pPr marL="610999" indent="0">
              <a:buNone/>
              <a:defRPr sz="796"/>
            </a:lvl3pPr>
            <a:lvl4pPr marL="916498" indent="0">
              <a:buNone/>
              <a:defRPr sz="697"/>
            </a:lvl4pPr>
            <a:lvl5pPr marL="1221997" indent="0">
              <a:buNone/>
              <a:defRPr sz="697"/>
            </a:lvl5pPr>
            <a:lvl6pPr marL="1527496" indent="0">
              <a:buNone/>
              <a:defRPr sz="697"/>
            </a:lvl6pPr>
            <a:lvl7pPr marL="1832996" indent="0">
              <a:buNone/>
              <a:defRPr sz="697"/>
            </a:lvl7pPr>
            <a:lvl8pPr marL="2138494" indent="0">
              <a:buNone/>
              <a:defRPr sz="697"/>
            </a:lvl8pPr>
            <a:lvl9pPr marL="2443993" indent="0">
              <a:buNone/>
              <a:defRPr sz="697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6074A-F311-4272-9B54-A3347F1102E5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11/05/2017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51168-AB6B-4816-A20C-8BE22F073804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3710101"/>
      </p:ext>
    </p:extLst>
  </p:cSld>
  <p:clrMapOvr>
    <a:masterClrMapping/>
  </p:clrMapOvr>
  <p:transition advClick="0" advTm="1100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0357" y="311997"/>
            <a:ext cx="2670645" cy="1091988"/>
          </a:xfrm>
        </p:spPr>
        <p:txBody>
          <a:bodyPr anchor="b"/>
          <a:lstStyle>
            <a:lvl1pPr>
              <a:defRPr sz="209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20249" y="673827"/>
            <a:ext cx="4191952" cy="3325798"/>
          </a:xfrm>
        </p:spPr>
        <p:txBody>
          <a:bodyPr anchor="t"/>
          <a:lstStyle>
            <a:lvl1pPr marL="0" indent="0">
              <a:buNone/>
              <a:defRPr sz="2090"/>
            </a:lvl1pPr>
            <a:lvl2pPr marL="305499" indent="0">
              <a:buNone/>
              <a:defRPr sz="1891"/>
            </a:lvl2pPr>
            <a:lvl3pPr marL="610999" indent="0">
              <a:buNone/>
              <a:defRPr sz="1593"/>
            </a:lvl3pPr>
            <a:lvl4pPr marL="916498" indent="0">
              <a:buNone/>
              <a:defRPr sz="1294"/>
            </a:lvl4pPr>
            <a:lvl5pPr marL="1221997" indent="0">
              <a:buNone/>
              <a:defRPr sz="1294"/>
            </a:lvl5pPr>
            <a:lvl6pPr marL="1527496" indent="0">
              <a:buNone/>
              <a:defRPr sz="1294"/>
            </a:lvl6pPr>
            <a:lvl7pPr marL="1832996" indent="0">
              <a:buNone/>
              <a:defRPr sz="1294"/>
            </a:lvl7pPr>
            <a:lvl8pPr marL="2138494" indent="0">
              <a:buNone/>
              <a:defRPr sz="1294"/>
            </a:lvl8pPr>
            <a:lvl9pPr marL="2443993" indent="0">
              <a:buNone/>
              <a:defRPr sz="1294"/>
            </a:lvl9pPr>
          </a:lstStyle>
          <a:p>
            <a:r>
              <a:rPr lang="fr-FR" dirty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0357" y="1403986"/>
            <a:ext cx="2670645" cy="2601056"/>
          </a:xfrm>
        </p:spPr>
        <p:txBody>
          <a:bodyPr/>
          <a:lstStyle>
            <a:lvl1pPr marL="0" indent="0">
              <a:buNone/>
              <a:defRPr sz="1095"/>
            </a:lvl1pPr>
            <a:lvl2pPr marL="305499" indent="0">
              <a:buNone/>
              <a:defRPr sz="896"/>
            </a:lvl2pPr>
            <a:lvl3pPr marL="610999" indent="0">
              <a:buNone/>
              <a:defRPr sz="796"/>
            </a:lvl3pPr>
            <a:lvl4pPr marL="916498" indent="0">
              <a:buNone/>
              <a:defRPr sz="697"/>
            </a:lvl4pPr>
            <a:lvl5pPr marL="1221997" indent="0">
              <a:buNone/>
              <a:defRPr sz="697"/>
            </a:lvl5pPr>
            <a:lvl6pPr marL="1527496" indent="0">
              <a:buNone/>
              <a:defRPr sz="697"/>
            </a:lvl6pPr>
            <a:lvl7pPr marL="1832996" indent="0">
              <a:buNone/>
              <a:defRPr sz="697"/>
            </a:lvl7pPr>
            <a:lvl8pPr marL="2138494" indent="0">
              <a:buNone/>
              <a:defRPr sz="697"/>
            </a:lvl8pPr>
            <a:lvl9pPr marL="2443993" indent="0">
              <a:buNone/>
              <a:defRPr sz="697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6074A-F311-4272-9B54-A3347F1102E5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11/05/2017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51168-AB6B-4816-A20C-8BE22F073804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9625845"/>
      </p:ext>
    </p:extLst>
  </p:cSld>
  <p:clrMapOvr>
    <a:masterClrMapping/>
  </p:clrMapOvr>
  <p:transition advClick="0" advTm="1100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6074A-F311-4272-9B54-A3347F1102E5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11/05/2017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51168-AB6B-4816-A20C-8BE22F073804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1200930"/>
      </p:ext>
    </p:extLst>
  </p:cSld>
  <p:clrMapOvr>
    <a:masterClrMapping/>
  </p:clrMapOvr>
  <p:transition advClick="0" advTm="1100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25662" y="249165"/>
            <a:ext cx="1785462" cy="3966041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69277" y="249165"/>
            <a:ext cx="5252879" cy="3966041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6074A-F311-4272-9B54-A3347F1102E5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11/05/2017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51168-AB6B-4816-A20C-8BE22F073804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4667238"/>
      </p:ext>
    </p:extLst>
  </p:cSld>
  <p:clrMapOvr>
    <a:masterClrMapping/>
  </p:clrMapOvr>
  <p:transition advClick="0" advTm="1100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35050" y="765909"/>
            <a:ext cx="6210300" cy="1629316"/>
          </a:xfrm>
        </p:spPr>
        <p:txBody>
          <a:bodyPr anchor="b"/>
          <a:lstStyle>
            <a:lvl1pPr algn="ctr">
              <a:defRPr sz="4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35050" y="2458068"/>
            <a:ext cx="6210300" cy="1129905"/>
          </a:xfrm>
        </p:spPr>
        <p:txBody>
          <a:bodyPr/>
          <a:lstStyle>
            <a:lvl1pPr marL="0" indent="0" algn="ctr">
              <a:buNone/>
              <a:defRPr sz="1600"/>
            </a:lvl1pPr>
            <a:lvl2pPr marL="306839" indent="0" algn="ctr">
              <a:buNone/>
              <a:defRPr sz="1300"/>
            </a:lvl2pPr>
            <a:lvl3pPr marL="613686" indent="0" algn="ctr">
              <a:buNone/>
              <a:defRPr sz="1200"/>
            </a:lvl3pPr>
            <a:lvl4pPr marL="920522" indent="0" algn="ctr">
              <a:buNone/>
              <a:defRPr sz="1100"/>
            </a:lvl4pPr>
            <a:lvl5pPr marL="1227362" indent="0" algn="ctr">
              <a:buNone/>
              <a:defRPr sz="1100"/>
            </a:lvl5pPr>
            <a:lvl6pPr marL="1534201" indent="0" algn="ctr">
              <a:buNone/>
              <a:defRPr sz="1100"/>
            </a:lvl6pPr>
            <a:lvl7pPr marL="1841043" indent="0" algn="ctr">
              <a:buNone/>
              <a:defRPr sz="1100"/>
            </a:lvl7pPr>
            <a:lvl8pPr marL="2147881" indent="0" algn="ctr">
              <a:buNone/>
              <a:defRPr sz="1100"/>
            </a:lvl8pPr>
            <a:lvl9pPr marL="2454722" indent="0" algn="ctr">
              <a:buNone/>
              <a:defRPr sz="11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6074A-F311-4272-9B54-A3347F1102E5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11/05/2017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51168-AB6B-4816-A20C-8BE22F073804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242175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6074A-F311-4272-9B54-A3347F1102E5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11/05/2017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51168-AB6B-4816-A20C-8BE22F073804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256402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4969" y="1166738"/>
            <a:ext cx="7141845" cy="1946729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64969" y="3131884"/>
            <a:ext cx="7141845" cy="1023739"/>
          </a:xfrm>
        </p:spPr>
        <p:txBody>
          <a:bodyPr/>
          <a:lstStyle>
            <a:lvl1pPr marL="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1pPr>
            <a:lvl2pPr marL="306839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2pPr>
            <a:lvl3pPr marL="613686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920522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4pPr>
            <a:lvl5pPr marL="1227362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5pPr>
            <a:lvl6pPr marL="1534201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6pPr>
            <a:lvl7pPr marL="1841043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7pPr>
            <a:lvl8pPr marL="2147881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8pPr>
            <a:lvl9pPr marL="2454722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6074A-F311-4272-9B54-A3347F1102E5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11/05/2017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51168-AB6B-4816-A20C-8BE22F073804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285468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69278" y="1245820"/>
            <a:ext cx="3519170" cy="2969385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91952" y="1245820"/>
            <a:ext cx="3519170" cy="2969385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6074A-F311-4272-9B54-A3347F1102E5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11/05/2017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51168-AB6B-4816-A20C-8BE22F073804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218545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0356" y="249164"/>
            <a:ext cx="7141845" cy="904574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0367" y="1147250"/>
            <a:ext cx="3502997" cy="562243"/>
          </a:xfrm>
        </p:spPr>
        <p:txBody>
          <a:bodyPr anchor="b"/>
          <a:lstStyle>
            <a:lvl1pPr marL="0" indent="0">
              <a:buNone/>
              <a:defRPr sz="1600" b="1"/>
            </a:lvl1pPr>
            <a:lvl2pPr marL="306839" indent="0">
              <a:buNone/>
              <a:defRPr sz="1300" b="1"/>
            </a:lvl2pPr>
            <a:lvl3pPr marL="613686" indent="0">
              <a:buNone/>
              <a:defRPr sz="1200" b="1"/>
            </a:lvl3pPr>
            <a:lvl4pPr marL="920522" indent="0">
              <a:buNone/>
              <a:defRPr sz="1100" b="1"/>
            </a:lvl4pPr>
            <a:lvl5pPr marL="1227362" indent="0">
              <a:buNone/>
              <a:defRPr sz="1100" b="1"/>
            </a:lvl5pPr>
            <a:lvl6pPr marL="1534201" indent="0">
              <a:buNone/>
              <a:defRPr sz="1100" b="1"/>
            </a:lvl6pPr>
            <a:lvl7pPr marL="1841043" indent="0">
              <a:buNone/>
              <a:defRPr sz="1100" b="1"/>
            </a:lvl7pPr>
            <a:lvl8pPr marL="2147881" indent="0">
              <a:buNone/>
              <a:defRPr sz="1100" b="1"/>
            </a:lvl8pPr>
            <a:lvl9pPr marL="2454722" indent="0">
              <a:buNone/>
              <a:defRPr sz="11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0367" y="1709482"/>
            <a:ext cx="3502997" cy="2514390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191952" y="1147250"/>
            <a:ext cx="3520249" cy="562243"/>
          </a:xfrm>
        </p:spPr>
        <p:txBody>
          <a:bodyPr anchor="b"/>
          <a:lstStyle>
            <a:lvl1pPr marL="0" indent="0">
              <a:buNone/>
              <a:defRPr sz="1600" b="1"/>
            </a:lvl1pPr>
            <a:lvl2pPr marL="306839" indent="0">
              <a:buNone/>
              <a:defRPr sz="1300" b="1"/>
            </a:lvl2pPr>
            <a:lvl3pPr marL="613686" indent="0">
              <a:buNone/>
              <a:defRPr sz="1200" b="1"/>
            </a:lvl3pPr>
            <a:lvl4pPr marL="920522" indent="0">
              <a:buNone/>
              <a:defRPr sz="1100" b="1"/>
            </a:lvl4pPr>
            <a:lvl5pPr marL="1227362" indent="0">
              <a:buNone/>
              <a:defRPr sz="1100" b="1"/>
            </a:lvl5pPr>
            <a:lvl6pPr marL="1534201" indent="0">
              <a:buNone/>
              <a:defRPr sz="1100" b="1"/>
            </a:lvl6pPr>
            <a:lvl7pPr marL="1841043" indent="0">
              <a:buNone/>
              <a:defRPr sz="1100" b="1"/>
            </a:lvl7pPr>
            <a:lvl8pPr marL="2147881" indent="0">
              <a:buNone/>
              <a:defRPr sz="1100" b="1"/>
            </a:lvl8pPr>
            <a:lvl9pPr marL="2454722" indent="0">
              <a:buNone/>
              <a:defRPr sz="11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91952" y="1709482"/>
            <a:ext cx="3520249" cy="2514390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6074A-F311-4272-9B54-A3347F1102E5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11/05/2017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51168-AB6B-4816-A20C-8BE22F073804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977232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6074A-F311-4272-9B54-A3347F1102E5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11/05/2017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51168-AB6B-4816-A20C-8BE22F073804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85765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6074A-F311-4272-9B54-A3347F1102E5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11/05/2017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51168-AB6B-4816-A20C-8BE22F073804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911970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0367" y="311997"/>
            <a:ext cx="2670645" cy="1091988"/>
          </a:xfrm>
        </p:spPr>
        <p:txBody>
          <a:bodyPr anchor="b"/>
          <a:lstStyle>
            <a:lvl1pPr>
              <a:defRPr sz="21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20249" y="673829"/>
            <a:ext cx="4191952" cy="3325798"/>
          </a:xfrm>
        </p:spPr>
        <p:txBody>
          <a:bodyPr/>
          <a:lstStyle>
            <a:lvl1pPr>
              <a:defRPr sz="2100"/>
            </a:lvl1pPr>
            <a:lvl2pPr>
              <a:defRPr sz="1900"/>
            </a:lvl2pPr>
            <a:lvl3pPr>
              <a:defRPr sz="16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0367" y="1403986"/>
            <a:ext cx="2670645" cy="2601056"/>
          </a:xfrm>
        </p:spPr>
        <p:txBody>
          <a:bodyPr/>
          <a:lstStyle>
            <a:lvl1pPr marL="0" indent="0">
              <a:buNone/>
              <a:defRPr sz="1100"/>
            </a:lvl1pPr>
            <a:lvl2pPr marL="306839" indent="0">
              <a:buNone/>
              <a:defRPr sz="900"/>
            </a:lvl2pPr>
            <a:lvl3pPr marL="613686" indent="0">
              <a:buNone/>
              <a:defRPr sz="800"/>
            </a:lvl3pPr>
            <a:lvl4pPr marL="920522" indent="0">
              <a:buNone/>
              <a:defRPr sz="700"/>
            </a:lvl4pPr>
            <a:lvl5pPr marL="1227362" indent="0">
              <a:buNone/>
              <a:defRPr sz="700"/>
            </a:lvl5pPr>
            <a:lvl6pPr marL="1534201" indent="0">
              <a:buNone/>
              <a:defRPr sz="700"/>
            </a:lvl6pPr>
            <a:lvl7pPr marL="1841043" indent="0">
              <a:buNone/>
              <a:defRPr sz="700"/>
            </a:lvl7pPr>
            <a:lvl8pPr marL="2147881" indent="0">
              <a:buNone/>
              <a:defRPr sz="700"/>
            </a:lvl8pPr>
            <a:lvl9pPr marL="2454722" indent="0">
              <a:buNone/>
              <a:defRPr sz="7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6074A-F311-4272-9B54-A3347F1102E5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11/05/2017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51168-AB6B-4816-A20C-8BE22F073804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027050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0367" y="311997"/>
            <a:ext cx="2670645" cy="1091988"/>
          </a:xfrm>
        </p:spPr>
        <p:txBody>
          <a:bodyPr anchor="b"/>
          <a:lstStyle>
            <a:lvl1pPr>
              <a:defRPr sz="21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20249" y="673829"/>
            <a:ext cx="4191952" cy="3325798"/>
          </a:xfrm>
        </p:spPr>
        <p:txBody>
          <a:bodyPr anchor="t"/>
          <a:lstStyle>
            <a:lvl1pPr marL="0" indent="0">
              <a:buNone/>
              <a:defRPr sz="2100"/>
            </a:lvl1pPr>
            <a:lvl2pPr marL="306839" indent="0">
              <a:buNone/>
              <a:defRPr sz="1900"/>
            </a:lvl2pPr>
            <a:lvl3pPr marL="613686" indent="0">
              <a:buNone/>
              <a:defRPr sz="1600"/>
            </a:lvl3pPr>
            <a:lvl4pPr marL="920522" indent="0">
              <a:buNone/>
              <a:defRPr sz="1300"/>
            </a:lvl4pPr>
            <a:lvl5pPr marL="1227362" indent="0">
              <a:buNone/>
              <a:defRPr sz="1300"/>
            </a:lvl5pPr>
            <a:lvl6pPr marL="1534201" indent="0">
              <a:buNone/>
              <a:defRPr sz="1300"/>
            </a:lvl6pPr>
            <a:lvl7pPr marL="1841043" indent="0">
              <a:buNone/>
              <a:defRPr sz="1300"/>
            </a:lvl7pPr>
            <a:lvl8pPr marL="2147881" indent="0">
              <a:buNone/>
              <a:defRPr sz="1300"/>
            </a:lvl8pPr>
            <a:lvl9pPr marL="2454722" indent="0">
              <a:buNone/>
              <a:defRPr sz="13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0367" y="1403986"/>
            <a:ext cx="2670645" cy="2601056"/>
          </a:xfrm>
        </p:spPr>
        <p:txBody>
          <a:bodyPr/>
          <a:lstStyle>
            <a:lvl1pPr marL="0" indent="0">
              <a:buNone/>
              <a:defRPr sz="1100"/>
            </a:lvl1pPr>
            <a:lvl2pPr marL="306839" indent="0">
              <a:buNone/>
              <a:defRPr sz="900"/>
            </a:lvl2pPr>
            <a:lvl3pPr marL="613686" indent="0">
              <a:buNone/>
              <a:defRPr sz="800"/>
            </a:lvl3pPr>
            <a:lvl4pPr marL="920522" indent="0">
              <a:buNone/>
              <a:defRPr sz="700"/>
            </a:lvl4pPr>
            <a:lvl5pPr marL="1227362" indent="0">
              <a:buNone/>
              <a:defRPr sz="700"/>
            </a:lvl5pPr>
            <a:lvl6pPr marL="1534201" indent="0">
              <a:buNone/>
              <a:defRPr sz="700"/>
            </a:lvl6pPr>
            <a:lvl7pPr marL="1841043" indent="0">
              <a:buNone/>
              <a:defRPr sz="700"/>
            </a:lvl7pPr>
            <a:lvl8pPr marL="2147881" indent="0">
              <a:buNone/>
              <a:defRPr sz="700"/>
            </a:lvl8pPr>
            <a:lvl9pPr marL="2454722" indent="0">
              <a:buNone/>
              <a:defRPr sz="7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6074A-F311-4272-9B54-A3347F1102E5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11/05/2017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51168-AB6B-4816-A20C-8BE22F073804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09042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6074A-F311-4272-9B54-A3347F1102E5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11/05/2017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51168-AB6B-4816-A20C-8BE22F073804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279046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25663" y="249171"/>
            <a:ext cx="1785462" cy="3966041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69287" y="249171"/>
            <a:ext cx="5252879" cy="3966041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6074A-F311-4272-9B54-A3347F1102E5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11/05/2017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51168-AB6B-4816-A20C-8BE22F073804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85519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69278" y="249164"/>
            <a:ext cx="7141845" cy="90457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69278" y="1245820"/>
            <a:ext cx="7141845" cy="29693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9278" y="4337621"/>
            <a:ext cx="1863090" cy="2491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1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41775"/>
            <a:fld id="{6DD10371-644E-4163-893E-D602987E6317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641775"/>
              <a:t>11/05/2017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42883" y="4337621"/>
            <a:ext cx="2794635" cy="2491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1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41775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848033" y="4337621"/>
            <a:ext cx="1863090" cy="2491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1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41775"/>
            <a:fld id="{715311B9-6A58-4050-81AE-81F8E88ABC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641775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03458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05" r:id="rId1"/>
    <p:sldLayoutId id="2147484406" r:id="rId2"/>
    <p:sldLayoutId id="2147484407" r:id="rId3"/>
    <p:sldLayoutId id="2147484408" r:id="rId4"/>
    <p:sldLayoutId id="2147484409" r:id="rId5"/>
    <p:sldLayoutId id="2147484410" r:id="rId6"/>
    <p:sldLayoutId id="2147484411" r:id="rId7"/>
    <p:sldLayoutId id="2147484412" r:id="rId8"/>
    <p:sldLayoutId id="2147484413" r:id="rId9"/>
    <p:sldLayoutId id="2147484414" r:id="rId10"/>
    <p:sldLayoutId id="2147484415" r:id="rId11"/>
  </p:sldLayoutIdLst>
  <p:txStyles>
    <p:titleStyle>
      <a:lvl1pPr algn="l" defTabSz="621060" rtl="0" eaLnBrk="1" latinLnBrk="0" hangingPunct="1">
        <a:lnSpc>
          <a:spcPct val="90000"/>
        </a:lnSpc>
        <a:spcBef>
          <a:spcPct val="0"/>
        </a:spcBef>
        <a:buNone/>
        <a:defRPr sz="298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55265" indent="-155265" algn="l" defTabSz="621060" rtl="0" eaLnBrk="1" latinLnBrk="0" hangingPunct="1">
        <a:lnSpc>
          <a:spcPct val="90000"/>
        </a:lnSpc>
        <a:spcBef>
          <a:spcPts val="679"/>
        </a:spcBef>
        <a:buFont typeface="Arial" panose="020B0604020202020204" pitchFamily="34" charset="0"/>
        <a:buChar char="•"/>
        <a:defRPr sz="1902" kern="1200">
          <a:solidFill>
            <a:schemeClr val="tx1"/>
          </a:solidFill>
          <a:latin typeface="+mn-lt"/>
          <a:ea typeface="+mn-ea"/>
          <a:cs typeface="+mn-cs"/>
        </a:defRPr>
      </a:lvl1pPr>
      <a:lvl2pPr marL="465795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630" kern="1200">
          <a:solidFill>
            <a:schemeClr val="tx1"/>
          </a:solidFill>
          <a:latin typeface="+mn-lt"/>
          <a:ea typeface="+mn-ea"/>
          <a:cs typeface="+mn-cs"/>
        </a:defRPr>
      </a:lvl2pPr>
      <a:lvl3pPr marL="776326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358" kern="1200">
          <a:solidFill>
            <a:schemeClr val="tx1"/>
          </a:solidFill>
          <a:latin typeface="+mn-lt"/>
          <a:ea typeface="+mn-ea"/>
          <a:cs typeface="+mn-cs"/>
        </a:defRPr>
      </a:lvl3pPr>
      <a:lvl4pPr marL="1086856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3" kern="1200">
          <a:solidFill>
            <a:schemeClr val="tx1"/>
          </a:solidFill>
          <a:latin typeface="+mn-lt"/>
          <a:ea typeface="+mn-ea"/>
          <a:cs typeface="+mn-cs"/>
        </a:defRPr>
      </a:lvl4pPr>
      <a:lvl5pPr marL="1397386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3" kern="1200">
          <a:solidFill>
            <a:schemeClr val="tx1"/>
          </a:solidFill>
          <a:latin typeface="+mn-lt"/>
          <a:ea typeface="+mn-ea"/>
          <a:cs typeface="+mn-cs"/>
        </a:defRPr>
      </a:lvl5pPr>
      <a:lvl6pPr marL="1707916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3" kern="1200">
          <a:solidFill>
            <a:schemeClr val="tx1"/>
          </a:solidFill>
          <a:latin typeface="+mn-lt"/>
          <a:ea typeface="+mn-ea"/>
          <a:cs typeface="+mn-cs"/>
        </a:defRPr>
      </a:lvl6pPr>
      <a:lvl7pPr marL="2018447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3" kern="1200">
          <a:solidFill>
            <a:schemeClr val="tx1"/>
          </a:solidFill>
          <a:latin typeface="+mn-lt"/>
          <a:ea typeface="+mn-ea"/>
          <a:cs typeface="+mn-cs"/>
        </a:defRPr>
      </a:lvl7pPr>
      <a:lvl8pPr marL="2328977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3" kern="1200">
          <a:solidFill>
            <a:schemeClr val="tx1"/>
          </a:solidFill>
          <a:latin typeface="+mn-lt"/>
          <a:ea typeface="+mn-ea"/>
          <a:cs typeface="+mn-cs"/>
        </a:defRPr>
      </a:lvl8pPr>
      <a:lvl9pPr marL="2639507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1pPr>
      <a:lvl2pPr marL="310530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2pPr>
      <a:lvl3pPr marL="621060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3pPr>
      <a:lvl4pPr marL="931591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4pPr>
      <a:lvl5pPr marL="1242121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5pPr>
      <a:lvl6pPr marL="1552651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6pPr>
      <a:lvl7pPr marL="1863181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7pPr>
      <a:lvl8pPr marL="2173712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8pPr>
      <a:lvl9pPr marL="2484242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69278" y="249164"/>
            <a:ext cx="7141845" cy="904574"/>
          </a:xfrm>
          <a:prstGeom prst="rect">
            <a:avLst/>
          </a:prstGeom>
        </p:spPr>
        <p:txBody>
          <a:bodyPr vert="horz" lIns="86621" tIns="43311" rIns="86621" bIns="43311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69278" y="1245820"/>
            <a:ext cx="7141845" cy="2969385"/>
          </a:xfrm>
          <a:prstGeom prst="rect">
            <a:avLst/>
          </a:prstGeom>
        </p:spPr>
        <p:txBody>
          <a:bodyPr vert="horz" lIns="86621" tIns="43311" rIns="86621" bIns="43311" rtlCol="0">
            <a:normAutofit/>
          </a:bodyPr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9277" y="4337621"/>
            <a:ext cx="1863090" cy="249164"/>
          </a:xfrm>
          <a:prstGeom prst="rect">
            <a:avLst/>
          </a:prstGeom>
        </p:spPr>
        <p:txBody>
          <a:bodyPr vert="horz" lIns="86621" tIns="43311" rIns="86621" bIns="43311" rtlCol="0" anchor="ctr"/>
          <a:lstStyle>
            <a:lvl1pPr algn="l">
              <a:defRPr sz="79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6074A-F311-4272-9B54-A3347F1102E5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11/05/2017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42883" y="4337621"/>
            <a:ext cx="2794635" cy="249164"/>
          </a:xfrm>
          <a:prstGeom prst="rect">
            <a:avLst/>
          </a:prstGeom>
        </p:spPr>
        <p:txBody>
          <a:bodyPr vert="horz" lIns="86621" tIns="43311" rIns="86621" bIns="43311" rtlCol="0" anchor="ctr"/>
          <a:lstStyle>
            <a:lvl1pPr algn="ctr">
              <a:defRPr sz="79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848033" y="4337621"/>
            <a:ext cx="1863090" cy="249164"/>
          </a:xfrm>
          <a:prstGeom prst="rect">
            <a:avLst/>
          </a:prstGeom>
        </p:spPr>
        <p:txBody>
          <a:bodyPr vert="horz" lIns="86621" tIns="43311" rIns="86621" bIns="43311" rtlCol="0" anchor="ctr"/>
          <a:lstStyle>
            <a:lvl1pPr algn="r">
              <a:defRPr sz="79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251168-AB6B-4816-A20C-8BE22F073804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64189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35" r:id="rId1"/>
    <p:sldLayoutId id="2147484436" r:id="rId2"/>
    <p:sldLayoutId id="2147484437" r:id="rId3"/>
    <p:sldLayoutId id="2147484438" r:id="rId4"/>
    <p:sldLayoutId id="2147484439" r:id="rId5"/>
    <p:sldLayoutId id="2147484440" r:id="rId6"/>
    <p:sldLayoutId id="2147484441" r:id="rId7"/>
    <p:sldLayoutId id="2147484442" r:id="rId8"/>
    <p:sldLayoutId id="2147484443" r:id="rId9"/>
    <p:sldLayoutId id="2147484444" r:id="rId10"/>
    <p:sldLayoutId id="2147484445" r:id="rId11"/>
  </p:sldLayoutIdLst>
  <p:transition advClick="0" advTm="11000"/>
  <p:txStyles>
    <p:titleStyle>
      <a:lvl1pPr algn="l" defTabSz="610999" rtl="0" eaLnBrk="1" latinLnBrk="0" hangingPunct="1">
        <a:lnSpc>
          <a:spcPct val="90000"/>
        </a:lnSpc>
        <a:spcBef>
          <a:spcPct val="0"/>
        </a:spcBef>
        <a:buNone/>
        <a:defRPr sz="298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52749" indent="-152749" algn="l" defTabSz="610999" rtl="0" eaLnBrk="1" latinLnBrk="0" hangingPunct="1">
        <a:lnSpc>
          <a:spcPct val="90000"/>
        </a:lnSpc>
        <a:spcBef>
          <a:spcPts val="669"/>
        </a:spcBef>
        <a:buFont typeface="Arial" panose="020B0604020202020204" pitchFamily="34" charset="0"/>
        <a:buChar char="•"/>
        <a:defRPr sz="1891" kern="1200">
          <a:solidFill>
            <a:schemeClr val="tx1"/>
          </a:solidFill>
          <a:latin typeface="+mn-lt"/>
          <a:ea typeface="+mn-ea"/>
          <a:cs typeface="+mn-cs"/>
        </a:defRPr>
      </a:lvl1pPr>
      <a:lvl2pPr marL="458248" indent="-152749" algn="l" defTabSz="610999" rtl="0" eaLnBrk="1" latinLnBrk="0" hangingPunct="1">
        <a:lnSpc>
          <a:spcPct val="90000"/>
        </a:lnSpc>
        <a:spcBef>
          <a:spcPts val="333"/>
        </a:spcBef>
        <a:buFont typeface="Arial" panose="020B0604020202020204" pitchFamily="34" charset="0"/>
        <a:buChar char="•"/>
        <a:defRPr sz="1593" kern="1200">
          <a:solidFill>
            <a:schemeClr val="tx1"/>
          </a:solidFill>
          <a:latin typeface="+mn-lt"/>
          <a:ea typeface="+mn-ea"/>
          <a:cs typeface="+mn-cs"/>
        </a:defRPr>
      </a:lvl2pPr>
      <a:lvl3pPr marL="763748" indent="-152749" algn="l" defTabSz="610999" rtl="0" eaLnBrk="1" latinLnBrk="0" hangingPunct="1">
        <a:lnSpc>
          <a:spcPct val="90000"/>
        </a:lnSpc>
        <a:spcBef>
          <a:spcPts val="333"/>
        </a:spcBef>
        <a:buFont typeface="Arial" panose="020B0604020202020204" pitchFamily="34" charset="0"/>
        <a:buChar char="•"/>
        <a:defRPr sz="1294" kern="1200">
          <a:solidFill>
            <a:schemeClr val="tx1"/>
          </a:solidFill>
          <a:latin typeface="+mn-lt"/>
          <a:ea typeface="+mn-ea"/>
          <a:cs typeface="+mn-cs"/>
        </a:defRPr>
      </a:lvl3pPr>
      <a:lvl4pPr marL="1069248" indent="-152749" algn="l" defTabSz="610999" rtl="0" eaLnBrk="1" latinLnBrk="0" hangingPunct="1">
        <a:lnSpc>
          <a:spcPct val="90000"/>
        </a:lnSpc>
        <a:spcBef>
          <a:spcPts val="333"/>
        </a:spcBef>
        <a:buFont typeface="Arial" panose="020B0604020202020204" pitchFamily="34" charset="0"/>
        <a:buChar char="•"/>
        <a:defRPr sz="1194" kern="1200">
          <a:solidFill>
            <a:schemeClr val="tx1"/>
          </a:solidFill>
          <a:latin typeface="+mn-lt"/>
          <a:ea typeface="+mn-ea"/>
          <a:cs typeface="+mn-cs"/>
        </a:defRPr>
      </a:lvl4pPr>
      <a:lvl5pPr marL="1374746" indent="-152749" algn="l" defTabSz="610999" rtl="0" eaLnBrk="1" latinLnBrk="0" hangingPunct="1">
        <a:lnSpc>
          <a:spcPct val="90000"/>
        </a:lnSpc>
        <a:spcBef>
          <a:spcPts val="333"/>
        </a:spcBef>
        <a:buFont typeface="Arial" panose="020B0604020202020204" pitchFamily="34" charset="0"/>
        <a:buChar char="•"/>
        <a:defRPr sz="1194" kern="1200">
          <a:solidFill>
            <a:schemeClr val="tx1"/>
          </a:solidFill>
          <a:latin typeface="+mn-lt"/>
          <a:ea typeface="+mn-ea"/>
          <a:cs typeface="+mn-cs"/>
        </a:defRPr>
      </a:lvl5pPr>
      <a:lvl6pPr marL="1680245" indent="-152749" algn="l" defTabSz="610999" rtl="0" eaLnBrk="1" latinLnBrk="0" hangingPunct="1">
        <a:lnSpc>
          <a:spcPct val="90000"/>
        </a:lnSpc>
        <a:spcBef>
          <a:spcPts val="333"/>
        </a:spcBef>
        <a:buFont typeface="Arial" panose="020B0604020202020204" pitchFamily="34" charset="0"/>
        <a:buChar char="•"/>
        <a:defRPr sz="1194" kern="1200">
          <a:solidFill>
            <a:schemeClr val="tx1"/>
          </a:solidFill>
          <a:latin typeface="+mn-lt"/>
          <a:ea typeface="+mn-ea"/>
          <a:cs typeface="+mn-cs"/>
        </a:defRPr>
      </a:lvl6pPr>
      <a:lvl7pPr marL="1985745" indent="-152749" algn="l" defTabSz="610999" rtl="0" eaLnBrk="1" latinLnBrk="0" hangingPunct="1">
        <a:lnSpc>
          <a:spcPct val="90000"/>
        </a:lnSpc>
        <a:spcBef>
          <a:spcPts val="333"/>
        </a:spcBef>
        <a:buFont typeface="Arial" panose="020B0604020202020204" pitchFamily="34" charset="0"/>
        <a:buChar char="•"/>
        <a:defRPr sz="1194" kern="1200">
          <a:solidFill>
            <a:schemeClr val="tx1"/>
          </a:solidFill>
          <a:latin typeface="+mn-lt"/>
          <a:ea typeface="+mn-ea"/>
          <a:cs typeface="+mn-cs"/>
        </a:defRPr>
      </a:lvl7pPr>
      <a:lvl8pPr marL="2291244" indent="-152749" algn="l" defTabSz="610999" rtl="0" eaLnBrk="1" latinLnBrk="0" hangingPunct="1">
        <a:lnSpc>
          <a:spcPct val="90000"/>
        </a:lnSpc>
        <a:spcBef>
          <a:spcPts val="333"/>
        </a:spcBef>
        <a:buFont typeface="Arial" panose="020B0604020202020204" pitchFamily="34" charset="0"/>
        <a:buChar char="•"/>
        <a:defRPr sz="1194" kern="1200">
          <a:solidFill>
            <a:schemeClr val="tx1"/>
          </a:solidFill>
          <a:latin typeface="+mn-lt"/>
          <a:ea typeface="+mn-ea"/>
          <a:cs typeface="+mn-cs"/>
        </a:defRPr>
      </a:lvl8pPr>
      <a:lvl9pPr marL="2596743" indent="-152749" algn="l" defTabSz="610999" rtl="0" eaLnBrk="1" latinLnBrk="0" hangingPunct="1">
        <a:lnSpc>
          <a:spcPct val="90000"/>
        </a:lnSpc>
        <a:spcBef>
          <a:spcPts val="333"/>
        </a:spcBef>
        <a:buFont typeface="Arial" panose="020B0604020202020204" pitchFamily="34" charset="0"/>
        <a:buChar char="•"/>
        <a:defRPr sz="119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10999" rtl="0" eaLnBrk="1" latinLnBrk="0" hangingPunct="1">
        <a:defRPr sz="1194" kern="1200">
          <a:solidFill>
            <a:schemeClr val="tx1"/>
          </a:solidFill>
          <a:latin typeface="+mn-lt"/>
          <a:ea typeface="+mn-ea"/>
          <a:cs typeface="+mn-cs"/>
        </a:defRPr>
      </a:lvl1pPr>
      <a:lvl2pPr marL="305499" algn="l" defTabSz="610999" rtl="0" eaLnBrk="1" latinLnBrk="0" hangingPunct="1">
        <a:defRPr sz="1194" kern="1200">
          <a:solidFill>
            <a:schemeClr val="tx1"/>
          </a:solidFill>
          <a:latin typeface="+mn-lt"/>
          <a:ea typeface="+mn-ea"/>
          <a:cs typeface="+mn-cs"/>
        </a:defRPr>
      </a:lvl2pPr>
      <a:lvl3pPr marL="610999" algn="l" defTabSz="610999" rtl="0" eaLnBrk="1" latinLnBrk="0" hangingPunct="1">
        <a:defRPr sz="1194" kern="1200">
          <a:solidFill>
            <a:schemeClr val="tx1"/>
          </a:solidFill>
          <a:latin typeface="+mn-lt"/>
          <a:ea typeface="+mn-ea"/>
          <a:cs typeface="+mn-cs"/>
        </a:defRPr>
      </a:lvl3pPr>
      <a:lvl4pPr marL="916498" algn="l" defTabSz="610999" rtl="0" eaLnBrk="1" latinLnBrk="0" hangingPunct="1">
        <a:defRPr sz="1194" kern="1200">
          <a:solidFill>
            <a:schemeClr val="tx1"/>
          </a:solidFill>
          <a:latin typeface="+mn-lt"/>
          <a:ea typeface="+mn-ea"/>
          <a:cs typeface="+mn-cs"/>
        </a:defRPr>
      </a:lvl4pPr>
      <a:lvl5pPr marL="1221997" algn="l" defTabSz="610999" rtl="0" eaLnBrk="1" latinLnBrk="0" hangingPunct="1">
        <a:defRPr sz="1194" kern="1200">
          <a:solidFill>
            <a:schemeClr val="tx1"/>
          </a:solidFill>
          <a:latin typeface="+mn-lt"/>
          <a:ea typeface="+mn-ea"/>
          <a:cs typeface="+mn-cs"/>
        </a:defRPr>
      </a:lvl5pPr>
      <a:lvl6pPr marL="1527496" algn="l" defTabSz="610999" rtl="0" eaLnBrk="1" latinLnBrk="0" hangingPunct="1">
        <a:defRPr sz="1194" kern="1200">
          <a:solidFill>
            <a:schemeClr val="tx1"/>
          </a:solidFill>
          <a:latin typeface="+mn-lt"/>
          <a:ea typeface="+mn-ea"/>
          <a:cs typeface="+mn-cs"/>
        </a:defRPr>
      </a:lvl6pPr>
      <a:lvl7pPr marL="1832996" algn="l" defTabSz="610999" rtl="0" eaLnBrk="1" latinLnBrk="0" hangingPunct="1">
        <a:defRPr sz="1194" kern="1200">
          <a:solidFill>
            <a:schemeClr val="tx1"/>
          </a:solidFill>
          <a:latin typeface="+mn-lt"/>
          <a:ea typeface="+mn-ea"/>
          <a:cs typeface="+mn-cs"/>
        </a:defRPr>
      </a:lvl7pPr>
      <a:lvl8pPr marL="2138494" algn="l" defTabSz="610999" rtl="0" eaLnBrk="1" latinLnBrk="0" hangingPunct="1">
        <a:defRPr sz="1194" kern="1200">
          <a:solidFill>
            <a:schemeClr val="tx1"/>
          </a:solidFill>
          <a:latin typeface="+mn-lt"/>
          <a:ea typeface="+mn-ea"/>
          <a:cs typeface="+mn-cs"/>
        </a:defRPr>
      </a:lvl8pPr>
      <a:lvl9pPr marL="2443993" algn="l" defTabSz="610999" rtl="0" eaLnBrk="1" latinLnBrk="0" hangingPunct="1">
        <a:defRPr sz="119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69289" y="249164"/>
            <a:ext cx="7141845" cy="904574"/>
          </a:xfrm>
          <a:prstGeom prst="rect">
            <a:avLst/>
          </a:prstGeom>
        </p:spPr>
        <p:txBody>
          <a:bodyPr vert="horz" lIns="86593" tIns="43300" rIns="86593" bIns="4330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69289" y="1245820"/>
            <a:ext cx="7141845" cy="2969385"/>
          </a:xfrm>
          <a:prstGeom prst="rect">
            <a:avLst/>
          </a:prstGeom>
        </p:spPr>
        <p:txBody>
          <a:bodyPr vert="horz" lIns="86593" tIns="43300" rIns="86593" bIns="43300" rtlCol="0">
            <a:normAutofit/>
          </a:bodyPr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9277" y="4337621"/>
            <a:ext cx="1863090" cy="249164"/>
          </a:xfrm>
          <a:prstGeom prst="rect">
            <a:avLst/>
          </a:prstGeom>
        </p:spPr>
        <p:txBody>
          <a:bodyPr vert="horz" lIns="86593" tIns="43300" rIns="86593" bIns="43300" rtlCol="0" anchor="ctr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21829"/>
            <a:fld id="{0CD6074A-F311-4272-9B54-A3347F1102E5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621829"/>
              <a:t>11/05/2017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42894" y="4337621"/>
            <a:ext cx="2794635" cy="249164"/>
          </a:xfrm>
          <a:prstGeom prst="rect">
            <a:avLst/>
          </a:prstGeom>
        </p:spPr>
        <p:txBody>
          <a:bodyPr vert="horz" lIns="86593" tIns="43300" rIns="86593" bIns="43300" rtlCol="0" anchor="ctr"/>
          <a:lstStyle>
            <a:lvl1pPr algn="ct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21829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848033" y="4337621"/>
            <a:ext cx="1863090" cy="249164"/>
          </a:xfrm>
          <a:prstGeom prst="rect">
            <a:avLst/>
          </a:prstGeom>
        </p:spPr>
        <p:txBody>
          <a:bodyPr vert="horz" lIns="86593" tIns="43300" rIns="86593" bIns="43300" rtlCol="0" anchor="ctr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21829"/>
            <a:fld id="{05251168-AB6B-4816-A20C-8BE22F073804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621829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78230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59" r:id="rId1"/>
    <p:sldLayoutId id="2147484460" r:id="rId2"/>
    <p:sldLayoutId id="2147484461" r:id="rId3"/>
    <p:sldLayoutId id="2147484462" r:id="rId4"/>
    <p:sldLayoutId id="2147484463" r:id="rId5"/>
    <p:sldLayoutId id="2147484464" r:id="rId6"/>
    <p:sldLayoutId id="2147484465" r:id="rId7"/>
    <p:sldLayoutId id="2147484466" r:id="rId8"/>
    <p:sldLayoutId id="2147484467" r:id="rId9"/>
    <p:sldLayoutId id="2147484468" r:id="rId10"/>
    <p:sldLayoutId id="2147484469" r:id="rId11"/>
  </p:sldLayoutIdLst>
  <p:txStyles>
    <p:titleStyle>
      <a:lvl1pPr algn="l" defTabSz="613686" rtl="0" eaLnBrk="1" latinLnBrk="0" hangingPunct="1">
        <a:lnSpc>
          <a:spcPct val="90000"/>
        </a:lnSpc>
        <a:spcBef>
          <a:spcPct val="0"/>
        </a:spcBef>
        <a:buNone/>
        <a:defRPr sz="3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53419" indent="-153419" algn="l" defTabSz="613686" rtl="0" eaLnBrk="1" latinLnBrk="0" hangingPunct="1">
        <a:lnSpc>
          <a:spcPct val="90000"/>
        </a:lnSpc>
        <a:spcBef>
          <a:spcPts val="672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60260" indent="-153419" algn="l" defTabSz="613686" rtl="0" eaLnBrk="1" latinLnBrk="0" hangingPunct="1">
        <a:lnSpc>
          <a:spcPct val="90000"/>
        </a:lnSpc>
        <a:spcBef>
          <a:spcPts val="335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67101" indent="-153419" algn="l" defTabSz="613686" rtl="0" eaLnBrk="1" latinLnBrk="0" hangingPunct="1">
        <a:lnSpc>
          <a:spcPct val="90000"/>
        </a:lnSpc>
        <a:spcBef>
          <a:spcPts val="33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1073942" indent="-153419" algn="l" defTabSz="613686" rtl="0" eaLnBrk="1" latinLnBrk="0" hangingPunct="1">
        <a:lnSpc>
          <a:spcPct val="90000"/>
        </a:lnSpc>
        <a:spcBef>
          <a:spcPts val="33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380781" indent="-153419" algn="l" defTabSz="613686" rtl="0" eaLnBrk="1" latinLnBrk="0" hangingPunct="1">
        <a:lnSpc>
          <a:spcPct val="90000"/>
        </a:lnSpc>
        <a:spcBef>
          <a:spcPts val="33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687621" indent="-153419" algn="l" defTabSz="613686" rtl="0" eaLnBrk="1" latinLnBrk="0" hangingPunct="1">
        <a:lnSpc>
          <a:spcPct val="90000"/>
        </a:lnSpc>
        <a:spcBef>
          <a:spcPts val="33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994462" indent="-153419" algn="l" defTabSz="613686" rtl="0" eaLnBrk="1" latinLnBrk="0" hangingPunct="1">
        <a:lnSpc>
          <a:spcPct val="90000"/>
        </a:lnSpc>
        <a:spcBef>
          <a:spcPts val="33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2301301" indent="-153419" algn="l" defTabSz="613686" rtl="0" eaLnBrk="1" latinLnBrk="0" hangingPunct="1">
        <a:lnSpc>
          <a:spcPct val="90000"/>
        </a:lnSpc>
        <a:spcBef>
          <a:spcPts val="33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2608142" indent="-153419" algn="l" defTabSz="613686" rtl="0" eaLnBrk="1" latinLnBrk="0" hangingPunct="1">
        <a:lnSpc>
          <a:spcPct val="90000"/>
        </a:lnSpc>
        <a:spcBef>
          <a:spcPts val="33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13686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1pPr>
      <a:lvl2pPr marL="306839" algn="l" defTabSz="613686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2pPr>
      <a:lvl3pPr marL="613686" algn="l" defTabSz="613686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920522" algn="l" defTabSz="613686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227362" algn="l" defTabSz="613686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534201" algn="l" defTabSz="613686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841043" algn="l" defTabSz="613686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2147881" algn="l" defTabSz="613686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2454722" algn="l" defTabSz="613686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gif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.jpg"/><Relationship Id="rId5" Type="http://schemas.openxmlformats.org/officeDocument/2006/relationships/hyperlink" Target="http://www.diaporamas-carmine.com/" TargetMode="External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iaporamas-carmine.com/" TargetMode="External"/><Relationship Id="rId7" Type="http://schemas.openxmlformats.org/officeDocument/2006/relationships/image" Target="../media/image2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31.JPG"/><Relationship Id="rId4" Type="http://schemas.openxmlformats.org/officeDocument/2006/relationships/hyperlink" Target="https://sites.google.com/site/diaporamascarmine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llipse 8">
            <a:hlinkClick r:id="rId5"/>
          </p:cNvPr>
          <p:cNvSpPr/>
          <p:nvPr/>
        </p:nvSpPr>
        <p:spPr>
          <a:xfrm>
            <a:off x="2009319" y="1200545"/>
            <a:ext cx="4261764" cy="2330737"/>
          </a:xfrm>
          <a:prstGeom prst="ellipse">
            <a:avLst/>
          </a:prstGeom>
          <a:blipFill>
            <a:blip r:embed="rId6"/>
            <a:stretch>
              <a:fillRect/>
            </a:stretch>
          </a:blipFill>
          <a:ln w="57150" cap="flat" cmpd="sng" algn="ctr">
            <a:solidFill>
              <a:srgbClr val="00B0F0"/>
            </a:solidFill>
            <a:prstDash val="solid"/>
          </a:ln>
          <a:effectLst/>
        </p:spPr>
        <p:txBody>
          <a:bodyPr lIns="22888" tIns="11444" rIns="22888" bIns="11444" rtlCol="0" anchor="ctr"/>
          <a:lstStyle/>
          <a:p>
            <a:pPr marL="0" marR="0" lvl="0" indent="0" algn="ctr" defTabSz="22884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426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3" name="Bouée 2">
            <a:hlinkClick r:id="rId5"/>
          </p:cNvPr>
          <p:cNvSpPr/>
          <p:nvPr/>
        </p:nvSpPr>
        <p:spPr>
          <a:xfrm>
            <a:off x="1445586" y="637542"/>
            <a:ext cx="5389230" cy="3404868"/>
          </a:xfrm>
          <a:prstGeom prst="donut">
            <a:avLst>
              <a:gd name="adj" fmla="val 12607"/>
            </a:avLst>
          </a:prstGeom>
          <a:solidFill>
            <a:schemeClr val="accent1">
              <a:lumMod val="60000"/>
              <a:lumOff val="40000"/>
            </a:schemeClr>
          </a:solidFill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510" tIns="14767" rIns="29510" bIns="14767" anchor="ctr"/>
          <a:lstStyle/>
          <a:p>
            <a:pPr marL="0" marR="0" lvl="0" indent="0" algn="ctr" defTabSz="29505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608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Vivaldi" panose="03020602050506090804" pitchFamily="66" charset="0"/>
              <a:ea typeface="+mn-ea"/>
              <a:cs typeface="+mn-cs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1684558" y="921752"/>
            <a:ext cx="4911288" cy="3006632"/>
          </a:xfrm>
          <a:prstGeom prst="rect">
            <a:avLst/>
          </a:prstGeom>
          <a:noFill/>
        </p:spPr>
        <p:txBody>
          <a:bodyPr spcFirstLastPara="1" wrap="square" lIns="22888" tIns="11444" rIns="22888" bIns="11444" numCol="1" rtlCol="0">
            <a:prstTxWarp prst="textArchUp">
              <a:avLst>
                <a:gd name="adj" fmla="val 12412525"/>
              </a:avLst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marL="0" marR="0" lvl="0" indent="0" algn="ctr" defTabSz="22884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289" b="1" i="0" u="none" strike="noStrike" kern="1200" cap="none" spc="0" normalizeH="0" baseline="0" noProof="0" dirty="0">
                <a:ln w="0"/>
                <a:solidFill>
                  <a:srgbClr val="00CC99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  </a:t>
            </a:r>
            <a:r>
              <a:rPr kumimoji="0" lang="fr-FR" sz="3781" b="1" i="0" u="none" strike="noStrike" kern="1200" cap="none" spc="0" normalizeH="0" baseline="0" noProof="0" dirty="0">
                <a:ln w="0"/>
                <a:solidFill>
                  <a:srgbClr val="00CC99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Site   diaporamas   carminé</a:t>
            </a:r>
            <a:endParaRPr kumimoji="0" lang="fr-FR" sz="2289" b="1" i="0" u="none" strike="noStrike" kern="1200" cap="none" spc="0" normalizeH="0" baseline="0" noProof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CC9900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uLnTx/>
              <a:uFillTx/>
              <a:latin typeface="Vijaya" panose="020B0604020202020204" pitchFamily="34" charset="0"/>
              <a:ea typeface="BatangChe" pitchFamily="49" charset="-127"/>
              <a:cs typeface="Vijaya" panose="020B0604020202020204" pitchFamily="34" charset="0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0967" y="2220443"/>
            <a:ext cx="194261" cy="239066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1819" y="2215209"/>
            <a:ext cx="194261" cy="239066"/>
          </a:xfrm>
          <a:prstGeom prst="rect">
            <a:avLst/>
          </a:prstGeom>
        </p:spPr>
      </p:pic>
      <p:sp>
        <p:nvSpPr>
          <p:cNvPr id="13" name="ZoneTexte 12">
            <a:hlinkClick r:id="rId5"/>
          </p:cNvPr>
          <p:cNvSpPr txBox="1"/>
          <p:nvPr/>
        </p:nvSpPr>
        <p:spPr>
          <a:xfrm>
            <a:off x="1801789" y="921752"/>
            <a:ext cx="4676823" cy="3006632"/>
          </a:xfrm>
          <a:prstGeom prst="rect">
            <a:avLst/>
          </a:prstGeom>
          <a:noFill/>
        </p:spPr>
        <p:txBody>
          <a:bodyPr spcFirstLastPara="1" lIns="35896" tIns="17962" rIns="35896" bIns="17962" numCol="1">
            <a:prstTxWarp prst="textArchDown">
              <a:avLst>
                <a:gd name="adj" fmla="val 370192"/>
              </a:avLst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marL="0" marR="0" lvl="0" indent="0" algn="ctr" defTabSz="35891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3151" b="1" i="0" u="none" strike="noStrike" kern="1200" cap="none" spc="0" normalizeH="0" baseline="0" noProof="0" dirty="0">
                <a:ln w="0"/>
                <a:solidFill>
                  <a:srgbClr val="00CC99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      Nouveau  site</a:t>
            </a:r>
            <a:endParaRPr kumimoji="0" lang="fr-FR" sz="4727" b="1" i="0" u="none" strike="noStrike" kern="1200" cap="none" spc="0" normalizeH="0" baseline="0" noProof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CC9900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uLnTx/>
              <a:uFillTx/>
              <a:latin typeface="Vijaya" panose="020B0604020202020204" pitchFamily="34" charset="0"/>
              <a:ea typeface="BatangChe" pitchFamily="49" charset="-127"/>
              <a:cs typeface="Vijaya" panose="020B0604020202020204" pitchFamily="34" charset="0"/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2833637" y="4082610"/>
            <a:ext cx="2659702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3383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945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Cliquez sur le château  pour aller au nouveau site</a:t>
            </a:r>
          </a:p>
          <a:p>
            <a:pPr marL="0" marR="0" lvl="0" indent="0" algn="l" defTabSz="63383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945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       Click the </a:t>
            </a:r>
            <a:r>
              <a:rPr kumimoji="0" lang="fr-FR" sz="945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castle</a:t>
            </a:r>
            <a:r>
              <a:rPr kumimoji="0" lang="fr-FR" sz="945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to go to the new site</a:t>
            </a:r>
          </a:p>
        </p:txBody>
      </p:sp>
      <p:pic>
        <p:nvPicPr>
          <p:cNvPr id="4" name="Theme From A Summer Place - Percy Faith Orchestra!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835400" y="203517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544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1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3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8"/>
          <a:stretch/>
        </p:blipFill>
        <p:spPr>
          <a:xfrm>
            <a:off x="0" y="10"/>
            <a:ext cx="8280380" cy="467994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83310" y="669996"/>
            <a:ext cx="7387215" cy="101566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>
                <a:gd name="adj" fmla="val 98584"/>
              </a:avLst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fr-FR" sz="6000" b="1" i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  <a:latin typeface="Snap ITC" panose="04040A07060A02020202" pitchFamily="82" charset="0"/>
              </a:rPr>
              <a:t>Jardins en fleurs</a:t>
            </a:r>
          </a:p>
        </p:txBody>
      </p:sp>
      <p:sp>
        <p:nvSpPr>
          <p:cNvPr id="5" name="Rectangle 4"/>
          <p:cNvSpPr/>
          <p:nvPr/>
        </p:nvSpPr>
        <p:spPr>
          <a:xfrm>
            <a:off x="4937745" y="3943875"/>
            <a:ext cx="18473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fr-FR" sz="28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  <a:latin typeface="Snap ITC" panose="04040A07060A02020202" pitchFamily="8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005466" y="3899220"/>
            <a:ext cx="4665059" cy="52322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1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fr-FR" sz="28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  <a:latin typeface="Snap ITC" panose="04040A07060A02020202" pitchFamily="82" charset="0"/>
              </a:rPr>
              <a:t>Une création  Choppin</a:t>
            </a:r>
            <a:endParaRPr lang="fr-FR" sz="28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411185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Tm="11000"/>
    </mc:Choice>
    <mc:Fallback xmlns="">
      <p:transition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4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lipse 1"/>
          <p:cNvSpPr/>
          <p:nvPr/>
        </p:nvSpPr>
        <p:spPr>
          <a:xfrm>
            <a:off x="2916200" y="1601975"/>
            <a:ext cx="2448000" cy="1476000"/>
          </a:xfrm>
          <a:prstGeom prst="ellipse">
            <a:avLst/>
          </a:prstGeom>
          <a:blipFill>
            <a:blip r:embed="rId3"/>
            <a:srcRect/>
            <a:stretch>
              <a:fillRect l="-119118" t="-108536" r="-119118" b="-10853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Bouée 2"/>
          <p:cNvSpPr/>
          <p:nvPr/>
        </p:nvSpPr>
        <p:spPr>
          <a:xfrm>
            <a:off x="2232200" y="910092"/>
            <a:ext cx="3816000" cy="2844000"/>
          </a:xfrm>
          <a:prstGeom prst="donut">
            <a:avLst/>
          </a:prstGeom>
          <a:blipFill dpi="0" rotWithShape="0">
            <a:blip r:embed="rId3"/>
            <a:srcRect/>
            <a:stretch>
              <a:fillRect l="-59000" t="-32300" r="-58500" b="-323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4" name="Pentagone 3"/>
          <p:cNvSpPr/>
          <p:nvPr/>
        </p:nvSpPr>
        <p:spPr>
          <a:xfrm>
            <a:off x="0" y="1213175"/>
            <a:ext cx="2233195" cy="2253600"/>
          </a:xfrm>
          <a:prstGeom prst="homePlate">
            <a:avLst/>
          </a:prstGeom>
          <a:blipFill dpi="0" rotWithShape="0">
            <a:blip r:embed="rId3"/>
            <a:srcRect/>
            <a:stretch>
              <a:fillRect l="26" t="-53834" r="-270796" b="-5383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5" name="Pentagone 4"/>
          <p:cNvSpPr/>
          <p:nvPr/>
        </p:nvSpPr>
        <p:spPr>
          <a:xfrm rot="10800000">
            <a:off x="6049354" y="1215455"/>
            <a:ext cx="2233195" cy="2253600"/>
          </a:xfrm>
          <a:prstGeom prst="homePlate">
            <a:avLst/>
          </a:prstGeom>
          <a:blipFill dpi="0" rotWithShape="0">
            <a:blip r:embed="rId3"/>
            <a:srcRect/>
            <a:stretch>
              <a:fillRect l="-270796" t="-53834" r="26" b="-5383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6" name="Pentagone 5"/>
          <p:cNvSpPr/>
          <p:nvPr/>
        </p:nvSpPr>
        <p:spPr>
          <a:xfrm rot="16200000">
            <a:off x="3680416" y="3091778"/>
            <a:ext cx="936000" cy="2239200"/>
          </a:xfrm>
          <a:prstGeom prst="homePlate">
            <a:avLst/>
          </a:prstGeom>
          <a:blipFill dpi="0" rotWithShape="0">
            <a:blip r:embed="rId3"/>
            <a:srcRect/>
            <a:stretch>
              <a:fillRect l="-134888" t="-400000" r="-13488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9" name="Pentagone 8"/>
          <p:cNvSpPr/>
          <p:nvPr/>
        </p:nvSpPr>
        <p:spPr>
          <a:xfrm rot="5400000">
            <a:off x="3672200" y="-661123"/>
            <a:ext cx="936000" cy="2239200"/>
          </a:xfrm>
          <a:prstGeom prst="homePlate">
            <a:avLst/>
          </a:prstGeom>
          <a:blipFill dpi="0" rotWithShape="0">
            <a:blip r:embed="rId3"/>
            <a:srcRect/>
            <a:stretch>
              <a:fillRect l="-136000" r="-135000" b="-40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5" name="Forme libre 14"/>
          <p:cNvSpPr/>
          <p:nvPr/>
        </p:nvSpPr>
        <p:spPr>
          <a:xfrm rot="10800000" flipV="1">
            <a:off x="-7200" y="-7200"/>
            <a:ext cx="3038400" cy="1231200"/>
          </a:xfrm>
          <a:custGeom>
            <a:avLst/>
            <a:gdLst>
              <a:gd name="connsiteX0" fmla="*/ 5610 w 3029300"/>
              <a:gd name="connsiteY0" fmla="*/ 454395 h 1222940"/>
              <a:gd name="connsiteX1" fmla="*/ 1896118 w 3029300"/>
              <a:gd name="connsiteY1" fmla="*/ 1222940 h 1222940"/>
              <a:gd name="connsiteX2" fmla="*/ 3029300 w 3029300"/>
              <a:gd name="connsiteY2" fmla="*/ 1217330 h 1222940"/>
              <a:gd name="connsiteX3" fmla="*/ 3023691 w 3029300"/>
              <a:gd name="connsiteY3" fmla="*/ 5610 h 1222940"/>
              <a:gd name="connsiteX4" fmla="*/ 0 w 3029300"/>
              <a:gd name="connsiteY4" fmla="*/ 0 h 1222940"/>
              <a:gd name="connsiteX5" fmla="*/ 5610 w 3029300"/>
              <a:gd name="connsiteY5" fmla="*/ 454395 h 1222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029300" h="1222940">
                <a:moveTo>
                  <a:pt x="5610" y="454395"/>
                </a:moveTo>
                <a:lnTo>
                  <a:pt x="1896118" y="1222940"/>
                </a:lnTo>
                <a:lnTo>
                  <a:pt x="3029300" y="1217330"/>
                </a:lnTo>
                <a:cubicBezTo>
                  <a:pt x="3027430" y="813423"/>
                  <a:pt x="3025561" y="409517"/>
                  <a:pt x="3023691" y="5610"/>
                </a:cubicBezTo>
                <a:lnTo>
                  <a:pt x="0" y="0"/>
                </a:lnTo>
                <a:lnTo>
                  <a:pt x="5610" y="454395"/>
                </a:lnTo>
                <a:close/>
              </a:path>
            </a:pathLst>
          </a:custGeom>
          <a:blipFill dpi="0" rotWithShape="0">
            <a:blip r:embed="rId3"/>
            <a:srcRect/>
            <a:stretch>
              <a:fillRect l="93" t="300" r="-172605" b="-2804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7" name="Forme libre 16"/>
          <p:cNvSpPr/>
          <p:nvPr/>
        </p:nvSpPr>
        <p:spPr>
          <a:xfrm flipV="1">
            <a:off x="5258227" y="3446523"/>
            <a:ext cx="3038400" cy="1231200"/>
          </a:xfrm>
          <a:custGeom>
            <a:avLst/>
            <a:gdLst>
              <a:gd name="connsiteX0" fmla="*/ 5610 w 3029300"/>
              <a:gd name="connsiteY0" fmla="*/ 454395 h 1222940"/>
              <a:gd name="connsiteX1" fmla="*/ 1896118 w 3029300"/>
              <a:gd name="connsiteY1" fmla="*/ 1222940 h 1222940"/>
              <a:gd name="connsiteX2" fmla="*/ 3029300 w 3029300"/>
              <a:gd name="connsiteY2" fmla="*/ 1217330 h 1222940"/>
              <a:gd name="connsiteX3" fmla="*/ 3023691 w 3029300"/>
              <a:gd name="connsiteY3" fmla="*/ 5610 h 1222940"/>
              <a:gd name="connsiteX4" fmla="*/ 0 w 3029300"/>
              <a:gd name="connsiteY4" fmla="*/ 0 h 1222940"/>
              <a:gd name="connsiteX5" fmla="*/ 5610 w 3029300"/>
              <a:gd name="connsiteY5" fmla="*/ 454395 h 1222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029300" h="1222940">
                <a:moveTo>
                  <a:pt x="5610" y="454395"/>
                </a:moveTo>
                <a:lnTo>
                  <a:pt x="1896118" y="1222940"/>
                </a:lnTo>
                <a:lnTo>
                  <a:pt x="3029300" y="1217330"/>
                </a:lnTo>
                <a:cubicBezTo>
                  <a:pt x="3027430" y="813423"/>
                  <a:pt x="3025561" y="409517"/>
                  <a:pt x="3023691" y="5610"/>
                </a:cubicBezTo>
                <a:lnTo>
                  <a:pt x="0" y="0"/>
                </a:lnTo>
                <a:lnTo>
                  <a:pt x="5610" y="454395"/>
                </a:lnTo>
                <a:close/>
              </a:path>
            </a:pathLst>
          </a:custGeom>
          <a:blipFill dpi="0" rotWithShape="0">
            <a:blip r:embed="rId3"/>
            <a:srcRect/>
            <a:stretch>
              <a:fillRect l="-172749" t="-280410" r="237" b="29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8" name="Forme libre 17"/>
          <p:cNvSpPr/>
          <p:nvPr/>
        </p:nvSpPr>
        <p:spPr>
          <a:xfrm flipH="1" flipV="1">
            <a:off x="-7200" y="3455950"/>
            <a:ext cx="3038400" cy="1231200"/>
          </a:xfrm>
          <a:custGeom>
            <a:avLst/>
            <a:gdLst>
              <a:gd name="connsiteX0" fmla="*/ 5610 w 3029300"/>
              <a:gd name="connsiteY0" fmla="*/ 454395 h 1222940"/>
              <a:gd name="connsiteX1" fmla="*/ 1896118 w 3029300"/>
              <a:gd name="connsiteY1" fmla="*/ 1222940 h 1222940"/>
              <a:gd name="connsiteX2" fmla="*/ 3029300 w 3029300"/>
              <a:gd name="connsiteY2" fmla="*/ 1217330 h 1222940"/>
              <a:gd name="connsiteX3" fmla="*/ 3023691 w 3029300"/>
              <a:gd name="connsiteY3" fmla="*/ 5610 h 1222940"/>
              <a:gd name="connsiteX4" fmla="*/ 0 w 3029300"/>
              <a:gd name="connsiteY4" fmla="*/ 0 h 1222940"/>
              <a:gd name="connsiteX5" fmla="*/ 5610 w 3029300"/>
              <a:gd name="connsiteY5" fmla="*/ 454395 h 1222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029300" h="1222940">
                <a:moveTo>
                  <a:pt x="5610" y="454395"/>
                </a:moveTo>
                <a:lnTo>
                  <a:pt x="1896118" y="1222940"/>
                </a:lnTo>
                <a:lnTo>
                  <a:pt x="3029300" y="1217330"/>
                </a:lnTo>
                <a:cubicBezTo>
                  <a:pt x="3027430" y="813423"/>
                  <a:pt x="3025561" y="409517"/>
                  <a:pt x="3023691" y="5610"/>
                </a:cubicBezTo>
                <a:lnTo>
                  <a:pt x="0" y="0"/>
                </a:lnTo>
                <a:lnTo>
                  <a:pt x="5610" y="454395"/>
                </a:lnTo>
                <a:close/>
              </a:path>
            </a:pathLst>
          </a:custGeom>
          <a:blipFill dpi="0" rotWithShape="0">
            <a:blip r:embed="rId3"/>
            <a:srcRect/>
            <a:stretch>
              <a:fillRect l="237" t="-280410" r="-172749" b="29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fr-FR" dirty="0">
              <a:solidFill>
                <a:srgbClr val="FFFFFF"/>
              </a:solidFill>
            </a:endParaRPr>
          </a:p>
        </p:txBody>
      </p:sp>
      <p:sp>
        <p:nvSpPr>
          <p:cNvPr id="19" name="Forme libre 18"/>
          <p:cNvSpPr/>
          <p:nvPr/>
        </p:nvSpPr>
        <p:spPr>
          <a:xfrm rot="10800000" flipH="1" flipV="1">
            <a:off x="5252086" y="-6644"/>
            <a:ext cx="3038400" cy="1231200"/>
          </a:xfrm>
          <a:custGeom>
            <a:avLst/>
            <a:gdLst>
              <a:gd name="connsiteX0" fmla="*/ 5610 w 3029300"/>
              <a:gd name="connsiteY0" fmla="*/ 454395 h 1222940"/>
              <a:gd name="connsiteX1" fmla="*/ 1896118 w 3029300"/>
              <a:gd name="connsiteY1" fmla="*/ 1222940 h 1222940"/>
              <a:gd name="connsiteX2" fmla="*/ 3029300 w 3029300"/>
              <a:gd name="connsiteY2" fmla="*/ 1217330 h 1222940"/>
              <a:gd name="connsiteX3" fmla="*/ 3023691 w 3029300"/>
              <a:gd name="connsiteY3" fmla="*/ 5610 h 1222940"/>
              <a:gd name="connsiteX4" fmla="*/ 0 w 3029300"/>
              <a:gd name="connsiteY4" fmla="*/ 0 h 1222940"/>
              <a:gd name="connsiteX5" fmla="*/ 5610 w 3029300"/>
              <a:gd name="connsiteY5" fmla="*/ 454395 h 1222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029300" h="1222940">
                <a:moveTo>
                  <a:pt x="5610" y="454395"/>
                </a:moveTo>
                <a:lnTo>
                  <a:pt x="1896118" y="1222940"/>
                </a:lnTo>
                <a:lnTo>
                  <a:pt x="3029300" y="1217330"/>
                </a:lnTo>
                <a:cubicBezTo>
                  <a:pt x="3027430" y="813423"/>
                  <a:pt x="3025561" y="409517"/>
                  <a:pt x="3023691" y="5610"/>
                </a:cubicBezTo>
                <a:lnTo>
                  <a:pt x="0" y="0"/>
                </a:lnTo>
                <a:lnTo>
                  <a:pt x="5610" y="454395"/>
                </a:lnTo>
                <a:close/>
              </a:path>
            </a:pathLst>
          </a:custGeom>
          <a:blipFill dpi="0" rotWithShape="0">
            <a:blip r:embed="rId3"/>
            <a:srcRect/>
            <a:stretch>
              <a:fillRect l="-172749" t="292" r="237" b="-28041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2" name="Forme libre 21"/>
          <p:cNvSpPr/>
          <p:nvPr/>
        </p:nvSpPr>
        <p:spPr>
          <a:xfrm>
            <a:off x="1116597" y="2310814"/>
            <a:ext cx="3096000" cy="1944000"/>
          </a:xfrm>
          <a:custGeom>
            <a:avLst/>
            <a:gdLst>
              <a:gd name="connsiteX0" fmla="*/ 1104900 w 3019425"/>
              <a:gd name="connsiteY0" fmla="*/ 0 h 1885950"/>
              <a:gd name="connsiteX1" fmla="*/ 0 w 3019425"/>
              <a:gd name="connsiteY1" fmla="*/ 1109663 h 1885950"/>
              <a:gd name="connsiteX2" fmla="*/ 1909762 w 3019425"/>
              <a:gd name="connsiteY2" fmla="*/ 1885950 h 1885950"/>
              <a:gd name="connsiteX3" fmla="*/ 3019425 w 3019425"/>
              <a:gd name="connsiteY3" fmla="*/ 1400175 h 1885950"/>
              <a:gd name="connsiteX4" fmla="*/ 2895600 w 3019425"/>
              <a:gd name="connsiteY4" fmla="*/ 1400175 h 1885950"/>
              <a:gd name="connsiteX5" fmla="*/ 2824162 w 3019425"/>
              <a:gd name="connsiteY5" fmla="*/ 1390650 h 1885950"/>
              <a:gd name="connsiteX6" fmla="*/ 2733675 w 3019425"/>
              <a:gd name="connsiteY6" fmla="*/ 1381125 h 1885950"/>
              <a:gd name="connsiteX7" fmla="*/ 2643187 w 3019425"/>
              <a:gd name="connsiteY7" fmla="*/ 1371600 h 1885950"/>
              <a:gd name="connsiteX8" fmla="*/ 2505075 w 3019425"/>
              <a:gd name="connsiteY8" fmla="*/ 1343025 h 1885950"/>
              <a:gd name="connsiteX9" fmla="*/ 2376487 w 3019425"/>
              <a:gd name="connsiteY9" fmla="*/ 1309688 h 1885950"/>
              <a:gd name="connsiteX10" fmla="*/ 2243137 w 3019425"/>
              <a:gd name="connsiteY10" fmla="*/ 1271588 h 1885950"/>
              <a:gd name="connsiteX11" fmla="*/ 2124075 w 3019425"/>
              <a:gd name="connsiteY11" fmla="*/ 1228725 h 1885950"/>
              <a:gd name="connsiteX12" fmla="*/ 2000250 w 3019425"/>
              <a:gd name="connsiteY12" fmla="*/ 1176338 h 1885950"/>
              <a:gd name="connsiteX13" fmla="*/ 1905000 w 3019425"/>
              <a:gd name="connsiteY13" fmla="*/ 1133475 h 1885950"/>
              <a:gd name="connsiteX14" fmla="*/ 1790700 w 3019425"/>
              <a:gd name="connsiteY14" fmla="*/ 1057275 h 1885950"/>
              <a:gd name="connsiteX15" fmla="*/ 1681162 w 3019425"/>
              <a:gd name="connsiteY15" fmla="*/ 985838 h 1885950"/>
              <a:gd name="connsiteX16" fmla="*/ 1581150 w 3019425"/>
              <a:gd name="connsiteY16" fmla="*/ 900113 h 1885950"/>
              <a:gd name="connsiteX17" fmla="*/ 1476375 w 3019425"/>
              <a:gd name="connsiteY17" fmla="*/ 814388 h 1885950"/>
              <a:gd name="connsiteX18" fmla="*/ 1381125 w 3019425"/>
              <a:gd name="connsiteY18" fmla="*/ 719138 h 1885950"/>
              <a:gd name="connsiteX19" fmla="*/ 1323975 w 3019425"/>
              <a:gd name="connsiteY19" fmla="*/ 628650 h 1885950"/>
              <a:gd name="connsiteX20" fmla="*/ 1252537 w 3019425"/>
              <a:gd name="connsiteY20" fmla="*/ 528638 h 1885950"/>
              <a:gd name="connsiteX21" fmla="*/ 1219200 w 3019425"/>
              <a:gd name="connsiteY21" fmla="*/ 438150 h 1885950"/>
              <a:gd name="connsiteX22" fmla="*/ 1185862 w 3019425"/>
              <a:gd name="connsiteY22" fmla="*/ 366713 h 1885950"/>
              <a:gd name="connsiteX23" fmla="*/ 1157287 w 3019425"/>
              <a:gd name="connsiteY23" fmla="*/ 266700 h 1885950"/>
              <a:gd name="connsiteX24" fmla="*/ 1143000 w 3019425"/>
              <a:gd name="connsiteY24" fmla="*/ 200025 h 1885950"/>
              <a:gd name="connsiteX25" fmla="*/ 1119187 w 3019425"/>
              <a:gd name="connsiteY25" fmla="*/ 114300 h 1885950"/>
              <a:gd name="connsiteX26" fmla="*/ 1104900 w 3019425"/>
              <a:gd name="connsiteY26" fmla="*/ 0 h 1885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019425" h="1885950">
                <a:moveTo>
                  <a:pt x="1104900" y="0"/>
                </a:moveTo>
                <a:lnTo>
                  <a:pt x="0" y="1109663"/>
                </a:lnTo>
                <a:lnTo>
                  <a:pt x="1909762" y="1885950"/>
                </a:lnTo>
                <a:lnTo>
                  <a:pt x="3019425" y="1400175"/>
                </a:lnTo>
                <a:lnTo>
                  <a:pt x="2895600" y="1400175"/>
                </a:lnTo>
                <a:lnTo>
                  <a:pt x="2824162" y="1390650"/>
                </a:lnTo>
                <a:lnTo>
                  <a:pt x="2733675" y="1381125"/>
                </a:lnTo>
                <a:lnTo>
                  <a:pt x="2643187" y="1371600"/>
                </a:lnTo>
                <a:lnTo>
                  <a:pt x="2505075" y="1343025"/>
                </a:lnTo>
                <a:lnTo>
                  <a:pt x="2376487" y="1309688"/>
                </a:lnTo>
                <a:lnTo>
                  <a:pt x="2243137" y="1271588"/>
                </a:lnTo>
                <a:lnTo>
                  <a:pt x="2124075" y="1228725"/>
                </a:lnTo>
                <a:lnTo>
                  <a:pt x="2000250" y="1176338"/>
                </a:lnTo>
                <a:lnTo>
                  <a:pt x="1905000" y="1133475"/>
                </a:lnTo>
                <a:lnTo>
                  <a:pt x="1790700" y="1057275"/>
                </a:lnTo>
                <a:lnTo>
                  <a:pt x="1681162" y="985838"/>
                </a:lnTo>
                <a:lnTo>
                  <a:pt x="1581150" y="900113"/>
                </a:lnTo>
                <a:lnTo>
                  <a:pt x="1476375" y="814388"/>
                </a:lnTo>
                <a:lnTo>
                  <a:pt x="1381125" y="719138"/>
                </a:lnTo>
                <a:lnTo>
                  <a:pt x="1323975" y="628650"/>
                </a:lnTo>
                <a:lnTo>
                  <a:pt x="1252537" y="528638"/>
                </a:lnTo>
                <a:lnTo>
                  <a:pt x="1219200" y="438150"/>
                </a:lnTo>
                <a:lnTo>
                  <a:pt x="1185862" y="366713"/>
                </a:lnTo>
                <a:lnTo>
                  <a:pt x="1157287" y="266700"/>
                </a:lnTo>
                <a:lnTo>
                  <a:pt x="1143000" y="200025"/>
                </a:lnTo>
                <a:lnTo>
                  <a:pt x="1119187" y="114300"/>
                </a:lnTo>
                <a:lnTo>
                  <a:pt x="1104900" y="0"/>
                </a:lnTo>
                <a:close/>
              </a:path>
            </a:pathLst>
          </a:custGeom>
          <a:blipFill dpi="0" rotWithShape="0">
            <a:blip r:embed="rId3"/>
            <a:srcRect/>
            <a:stretch>
              <a:fillRect l="-36047" t="-118518" r="-131395" b="-2222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3" name="Forme libre 22"/>
          <p:cNvSpPr/>
          <p:nvPr/>
        </p:nvSpPr>
        <p:spPr>
          <a:xfrm flipH="1">
            <a:off x="4068300" y="2310661"/>
            <a:ext cx="3096000" cy="1944000"/>
          </a:xfrm>
          <a:custGeom>
            <a:avLst/>
            <a:gdLst>
              <a:gd name="connsiteX0" fmla="*/ 1104900 w 3019425"/>
              <a:gd name="connsiteY0" fmla="*/ 0 h 1885950"/>
              <a:gd name="connsiteX1" fmla="*/ 0 w 3019425"/>
              <a:gd name="connsiteY1" fmla="*/ 1109663 h 1885950"/>
              <a:gd name="connsiteX2" fmla="*/ 1909762 w 3019425"/>
              <a:gd name="connsiteY2" fmla="*/ 1885950 h 1885950"/>
              <a:gd name="connsiteX3" fmla="*/ 3019425 w 3019425"/>
              <a:gd name="connsiteY3" fmla="*/ 1400175 h 1885950"/>
              <a:gd name="connsiteX4" fmla="*/ 2895600 w 3019425"/>
              <a:gd name="connsiteY4" fmla="*/ 1400175 h 1885950"/>
              <a:gd name="connsiteX5" fmla="*/ 2824162 w 3019425"/>
              <a:gd name="connsiteY5" fmla="*/ 1390650 h 1885950"/>
              <a:gd name="connsiteX6" fmla="*/ 2733675 w 3019425"/>
              <a:gd name="connsiteY6" fmla="*/ 1381125 h 1885950"/>
              <a:gd name="connsiteX7" fmla="*/ 2643187 w 3019425"/>
              <a:gd name="connsiteY7" fmla="*/ 1371600 h 1885950"/>
              <a:gd name="connsiteX8" fmla="*/ 2505075 w 3019425"/>
              <a:gd name="connsiteY8" fmla="*/ 1343025 h 1885950"/>
              <a:gd name="connsiteX9" fmla="*/ 2376487 w 3019425"/>
              <a:gd name="connsiteY9" fmla="*/ 1309688 h 1885950"/>
              <a:gd name="connsiteX10" fmla="*/ 2243137 w 3019425"/>
              <a:gd name="connsiteY10" fmla="*/ 1271588 h 1885950"/>
              <a:gd name="connsiteX11" fmla="*/ 2124075 w 3019425"/>
              <a:gd name="connsiteY11" fmla="*/ 1228725 h 1885950"/>
              <a:gd name="connsiteX12" fmla="*/ 2000250 w 3019425"/>
              <a:gd name="connsiteY12" fmla="*/ 1176338 h 1885950"/>
              <a:gd name="connsiteX13" fmla="*/ 1905000 w 3019425"/>
              <a:gd name="connsiteY13" fmla="*/ 1133475 h 1885950"/>
              <a:gd name="connsiteX14" fmla="*/ 1790700 w 3019425"/>
              <a:gd name="connsiteY14" fmla="*/ 1057275 h 1885950"/>
              <a:gd name="connsiteX15" fmla="*/ 1681162 w 3019425"/>
              <a:gd name="connsiteY15" fmla="*/ 985838 h 1885950"/>
              <a:gd name="connsiteX16" fmla="*/ 1581150 w 3019425"/>
              <a:gd name="connsiteY16" fmla="*/ 900113 h 1885950"/>
              <a:gd name="connsiteX17" fmla="*/ 1476375 w 3019425"/>
              <a:gd name="connsiteY17" fmla="*/ 814388 h 1885950"/>
              <a:gd name="connsiteX18" fmla="*/ 1381125 w 3019425"/>
              <a:gd name="connsiteY18" fmla="*/ 719138 h 1885950"/>
              <a:gd name="connsiteX19" fmla="*/ 1323975 w 3019425"/>
              <a:gd name="connsiteY19" fmla="*/ 628650 h 1885950"/>
              <a:gd name="connsiteX20" fmla="*/ 1252537 w 3019425"/>
              <a:gd name="connsiteY20" fmla="*/ 528638 h 1885950"/>
              <a:gd name="connsiteX21" fmla="*/ 1219200 w 3019425"/>
              <a:gd name="connsiteY21" fmla="*/ 438150 h 1885950"/>
              <a:gd name="connsiteX22" fmla="*/ 1185862 w 3019425"/>
              <a:gd name="connsiteY22" fmla="*/ 366713 h 1885950"/>
              <a:gd name="connsiteX23" fmla="*/ 1157287 w 3019425"/>
              <a:gd name="connsiteY23" fmla="*/ 266700 h 1885950"/>
              <a:gd name="connsiteX24" fmla="*/ 1143000 w 3019425"/>
              <a:gd name="connsiteY24" fmla="*/ 200025 h 1885950"/>
              <a:gd name="connsiteX25" fmla="*/ 1119187 w 3019425"/>
              <a:gd name="connsiteY25" fmla="*/ 114300 h 1885950"/>
              <a:gd name="connsiteX26" fmla="*/ 1104900 w 3019425"/>
              <a:gd name="connsiteY26" fmla="*/ 0 h 1885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019425" h="1885950">
                <a:moveTo>
                  <a:pt x="1104900" y="0"/>
                </a:moveTo>
                <a:lnTo>
                  <a:pt x="0" y="1109663"/>
                </a:lnTo>
                <a:lnTo>
                  <a:pt x="1909762" y="1885950"/>
                </a:lnTo>
                <a:lnTo>
                  <a:pt x="3019425" y="1400175"/>
                </a:lnTo>
                <a:lnTo>
                  <a:pt x="2895600" y="1400175"/>
                </a:lnTo>
                <a:lnTo>
                  <a:pt x="2824162" y="1390650"/>
                </a:lnTo>
                <a:lnTo>
                  <a:pt x="2733675" y="1381125"/>
                </a:lnTo>
                <a:lnTo>
                  <a:pt x="2643187" y="1371600"/>
                </a:lnTo>
                <a:lnTo>
                  <a:pt x="2505075" y="1343025"/>
                </a:lnTo>
                <a:lnTo>
                  <a:pt x="2376487" y="1309688"/>
                </a:lnTo>
                <a:lnTo>
                  <a:pt x="2243137" y="1271588"/>
                </a:lnTo>
                <a:lnTo>
                  <a:pt x="2124075" y="1228725"/>
                </a:lnTo>
                <a:lnTo>
                  <a:pt x="2000250" y="1176338"/>
                </a:lnTo>
                <a:lnTo>
                  <a:pt x="1905000" y="1133475"/>
                </a:lnTo>
                <a:lnTo>
                  <a:pt x="1790700" y="1057275"/>
                </a:lnTo>
                <a:lnTo>
                  <a:pt x="1681162" y="985838"/>
                </a:lnTo>
                <a:lnTo>
                  <a:pt x="1581150" y="900113"/>
                </a:lnTo>
                <a:lnTo>
                  <a:pt x="1476375" y="814388"/>
                </a:lnTo>
                <a:lnTo>
                  <a:pt x="1381125" y="719138"/>
                </a:lnTo>
                <a:lnTo>
                  <a:pt x="1323975" y="628650"/>
                </a:lnTo>
                <a:lnTo>
                  <a:pt x="1252537" y="528638"/>
                </a:lnTo>
                <a:lnTo>
                  <a:pt x="1219200" y="438150"/>
                </a:lnTo>
                <a:lnTo>
                  <a:pt x="1185862" y="366713"/>
                </a:lnTo>
                <a:lnTo>
                  <a:pt x="1157287" y="266700"/>
                </a:lnTo>
                <a:lnTo>
                  <a:pt x="1143000" y="200025"/>
                </a:lnTo>
                <a:lnTo>
                  <a:pt x="1119187" y="114300"/>
                </a:lnTo>
                <a:lnTo>
                  <a:pt x="1104900" y="0"/>
                </a:lnTo>
                <a:close/>
              </a:path>
            </a:pathLst>
          </a:custGeom>
          <a:blipFill dpi="0" rotWithShape="0">
            <a:blip r:embed="rId3"/>
            <a:srcRect/>
            <a:stretch>
              <a:fillRect l="-131395" t="-118518" r="-36047" b="-2222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4" name="Forme libre 23"/>
          <p:cNvSpPr/>
          <p:nvPr/>
        </p:nvSpPr>
        <p:spPr>
          <a:xfrm flipH="1" flipV="1">
            <a:off x="4090072" y="424800"/>
            <a:ext cx="3096000" cy="1944000"/>
          </a:xfrm>
          <a:custGeom>
            <a:avLst/>
            <a:gdLst>
              <a:gd name="connsiteX0" fmla="*/ 1104900 w 3019425"/>
              <a:gd name="connsiteY0" fmla="*/ 0 h 1885950"/>
              <a:gd name="connsiteX1" fmla="*/ 0 w 3019425"/>
              <a:gd name="connsiteY1" fmla="*/ 1109663 h 1885950"/>
              <a:gd name="connsiteX2" fmla="*/ 1909762 w 3019425"/>
              <a:gd name="connsiteY2" fmla="*/ 1885950 h 1885950"/>
              <a:gd name="connsiteX3" fmla="*/ 3019425 w 3019425"/>
              <a:gd name="connsiteY3" fmla="*/ 1400175 h 1885950"/>
              <a:gd name="connsiteX4" fmla="*/ 2895600 w 3019425"/>
              <a:gd name="connsiteY4" fmla="*/ 1400175 h 1885950"/>
              <a:gd name="connsiteX5" fmla="*/ 2824162 w 3019425"/>
              <a:gd name="connsiteY5" fmla="*/ 1390650 h 1885950"/>
              <a:gd name="connsiteX6" fmla="*/ 2733675 w 3019425"/>
              <a:gd name="connsiteY6" fmla="*/ 1381125 h 1885950"/>
              <a:gd name="connsiteX7" fmla="*/ 2643187 w 3019425"/>
              <a:gd name="connsiteY7" fmla="*/ 1371600 h 1885950"/>
              <a:gd name="connsiteX8" fmla="*/ 2505075 w 3019425"/>
              <a:gd name="connsiteY8" fmla="*/ 1343025 h 1885950"/>
              <a:gd name="connsiteX9" fmla="*/ 2376487 w 3019425"/>
              <a:gd name="connsiteY9" fmla="*/ 1309688 h 1885950"/>
              <a:gd name="connsiteX10" fmla="*/ 2243137 w 3019425"/>
              <a:gd name="connsiteY10" fmla="*/ 1271588 h 1885950"/>
              <a:gd name="connsiteX11" fmla="*/ 2124075 w 3019425"/>
              <a:gd name="connsiteY11" fmla="*/ 1228725 h 1885950"/>
              <a:gd name="connsiteX12" fmla="*/ 2000250 w 3019425"/>
              <a:gd name="connsiteY12" fmla="*/ 1176338 h 1885950"/>
              <a:gd name="connsiteX13" fmla="*/ 1905000 w 3019425"/>
              <a:gd name="connsiteY13" fmla="*/ 1133475 h 1885950"/>
              <a:gd name="connsiteX14" fmla="*/ 1790700 w 3019425"/>
              <a:gd name="connsiteY14" fmla="*/ 1057275 h 1885950"/>
              <a:gd name="connsiteX15" fmla="*/ 1681162 w 3019425"/>
              <a:gd name="connsiteY15" fmla="*/ 985838 h 1885950"/>
              <a:gd name="connsiteX16" fmla="*/ 1581150 w 3019425"/>
              <a:gd name="connsiteY16" fmla="*/ 900113 h 1885950"/>
              <a:gd name="connsiteX17" fmla="*/ 1476375 w 3019425"/>
              <a:gd name="connsiteY17" fmla="*/ 814388 h 1885950"/>
              <a:gd name="connsiteX18" fmla="*/ 1381125 w 3019425"/>
              <a:gd name="connsiteY18" fmla="*/ 719138 h 1885950"/>
              <a:gd name="connsiteX19" fmla="*/ 1323975 w 3019425"/>
              <a:gd name="connsiteY19" fmla="*/ 628650 h 1885950"/>
              <a:gd name="connsiteX20" fmla="*/ 1252537 w 3019425"/>
              <a:gd name="connsiteY20" fmla="*/ 528638 h 1885950"/>
              <a:gd name="connsiteX21" fmla="*/ 1219200 w 3019425"/>
              <a:gd name="connsiteY21" fmla="*/ 438150 h 1885950"/>
              <a:gd name="connsiteX22" fmla="*/ 1185862 w 3019425"/>
              <a:gd name="connsiteY22" fmla="*/ 366713 h 1885950"/>
              <a:gd name="connsiteX23" fmla="*/ 1157287 w 3019425"/>
              <a:gd name="connsiteY23" fmla="*/ 266700 h 1885950"/>
              <a:gd name="connsiteX24" fmla="*/ 1143000 w 3019425"/>
              <a:gd name="connsiteY24" fmla="*/ 200025 h 1885950"/>
              <a:gd name="connsiteX25" fmla="*/ 1119187 w 3019425"/>
              <a:gd name="connsiteY25" fmla="*/ 114300 h 1885950"/>
              <a:gd name="connsiteX26" fmla="*/ 1104900 w 3019425"/>
              <a:gd name="connsiteY26" fmla="*/ 0 h 1885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019425" h="1885950">
                <a:moveTo>
                  <a:pt x="1104900" y="0"/>
                </a:moveTo>
                <a:lnTo>
                  <a:pt x="0" y="1109663"/>
                </a:lnTo>
                <a:lnTo>
                  <a:pt x="1909762" y="1885950"/>
                </a:lnTo>
                <a:lnTo>
                  <a:pt x="3019425" y="1400175"/>
                </a:lnTo>
                <a:lnTo>
                  <a:pt x="2895600" y="1400175"/>
                </a:lnTo>
                <a:lnTo>
                  <a:pt x="2824162" y="1390650"/>
                </a:lnTo>
                <a:lnTo>
                  <a:pt x="2733675" y="1381125"/>
                </a:lnTo>
                <a:lnTo>
                  <a:pt x="2643187" y="1371600"/>
                </a:lnTo>
                <a:lnTo>
                  <a:pt x="2505075" y="1343025"/>
                </a:lnTo>
                <a:lnTo>
                  <a:pt x="2376487" y="1309688"/>
                </a:lnTo>
                <a:lnTo>
                  <a:pt x="2243137" y="1271588"/>
                </a:lnTo>
                <a:lnTo>
                  <a:pt x="2124075" y="1228725"/>
                </a:lnTo>
                <a:lnTo>
                  <a:pt x="2000250" y="1176338"/>
                </a:lnTo>
                <a:lnTo>
                  <a:pt x="1905000" y="1133475"/>
                </a:lnTo>
                <a:lnTo>
                  <a:pt x="1790700" y="1057275"/>
                </a:lnTo>
                <a:lnTo>
                  <a:pt x="1681162" y="985838"/>
                </a:lnTo>
                <a:lnTo>
                  <a:pt x="1581150" y="900113"/>
                </a:lnTo>
                <a:lnTo>
                  <a:pt x="1476375" y="814388"/>
                </a:lnTo>
                <a:lnTo>
                  <a:pt x="1381125" y="719138"/>
                </a:lnTo>
                <a:lnTo>
                  <a:pt x="1323975" y="628650"/>
                </a:lnTo>
                <a:lnTo>
                  <a:pt x="1252537" y="528638"/>
                </a:lnTo>
                <a:lnTo>
                  <a:pt x="1219200" y="438150"/>
                </a:lnTo>
                <a:lnTo>
                  <a:pt x="1185862" y="366713"/>
                </a:lnTo>
                <a:lnTo>
                  <a:pt x="1157287" y="266700"/>
                </a:lnTo>
                <a:lnTo>
                  <a:pt x="1143000" y="200025"/>
                </a:lnTo>
                <a:lnTo>
                  <a:pt x="1119187" y="114300"/>
                </a:lnTo>
                <a:lnTo>
                  <a:pt x="1104900" y="0"/>
                </a:lnTo>
                <a:close/>
              </a:path>
            </a:pathLst>
          </a:custGeom>
          <a:blipFill dpi="0" rotWithShape="0">
            <a:blip r:embed="rId3"/>
            <a:srcRect/>
            <a:stretch>
              <a:fillRect l="-132000" t="-22200" r="-36000" b="-12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6" name="Forme libre 25"/>
          <p:cNvSpPr/>
          <p:nvPr/>
        </p:nvSpPr>
        <p:spPr>
          <a:xfrm>
            <a:off x="1087449" y="441245"/>
            <a:ext cx="3089498" cy="1922660"/>
          </a:xfrm>
          <a:custGeom>
            <a:avLst/>
            <a:gdLst>
              <a:gd name="connsiteX0" fmla="*/ 0 w 3009900"/>
              <a:gd name="connsiteY0" fmla="*/ 774700 h 1873250"/>
              <a:gd name="connsiteX1" fmla="*/ 1123950 w 3009900"/>
              <a:gd name="connsiteY1" fmla="*/ 1873250 h 1873250"/>
              <a:gd name="connsiteX2" fmla="*/ 1130300 w 3009900"/>
              <a:gd name="connsiteY2" fmla="*/ 1727200 h 1873250"/>
              <a:gd name="connsiteX3" fmla="*/ 1187450 w 3009900"/>
              <a:gd name="connsiteY3" fmla="*/ 1485900 h 1873250"/>
              <a:gd name="connsiteX4" fmla="*/ 1282700 w 3009900"/>
              <a:gd name="connsiteY4" fmla="*/ 1327150 h 1873250"/>
              <a:gd name="connsiteX5" fmla="*/ 1384300 w 3009900"/>
              <a:gd name="connsiteY5" fmla="*/ 1143000 h 1873250"/>
              <a:gd name="connsiteX6" fmla="*/ 1530350 w 3009900"/>
              <a:gd name="connsiteY6" fmla="*/ 1016000 h 1873250"/>
              <a:gd name="connsiteX7" fmla="*/ 1682750 w 3009900"/>
              <a:gd name="connsiteY7" fmla="*/ 869950 h 1873250"/>
              <a:gd name="connsiteX8" fmla="*/ 1860550 w 3009900"/>
              <a:gd name="connsiteY8" fmla="*/ 762000 h 1873250"/>
              <a:gd name="connsiteX9" fmla="*/ 2038350 w 3009900"/>
              <a:gd name="connsiteY9" fmla="*/ 666750 h 1873250"/>
              <a:gd name="connsiteX10" fmla="*/ 2279650 w 3009900"/>
              <a:gd name="connsiteY10" fmla="*/ 590550 h 1873250"/>
              <a:gd name="connsiteX11" fmla="*/ 2565400 w 3009900"/>
              <a:gd name="connsiteY11" fmla="*/ 508000 h 1873250"/>
              <a:gd name="connsiteX12" fmla="*/ 2813050 w 3009900"/>
              <a:gd name="connsiteY12" fmla="*/ 469900 h 1873250"/>
              <a:gd name="connsiteX13" fmla="*/ 3009900 w 3009900"/>
              <a:gd name="connsiteY13" fmla="*/ 457200 h 1873250"/>
              <a:gd name="connsiteX14" fmla="*/ 1885950 w 3009900"/>
              <a:gd name="connsiteY14" fmla="*/ 0 h 1873250"/>
              <a:gd name="connsiteX15" fmla="*/ 0 w 3009900"/>
              <a:gd name="connsiteY15" fmla="*/ 774700 h 1873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3009900" h="1873250">
                <a:moveTo>
                  <a:pt x="0" y="774700"/>
                </a:moveTo>
                <a:lnTo>
                  <a:pt x="1123950" y="1873250"/>
                </a:lnTo>
                <a:lnTo>
                  <a:pt x="1130300" y="1727200"/>
                </a:lnTo>
                <a:lnTo>
                  <a:pt x="1187450" y="1485900"/>
                </a:lnTo>
                <a:lnTo>
                  <a:pt x="1282700" y="1327150"/>
                </a:lnTo>
                <a:lnTo>
                  <a:pt x="1384300" y="1143000"/>
                </a:lnTo>
                <a:lnTo>
                  <a:pt x="1530350" y="1016000"/>
                </a:lnTo>
                <a:lnTo>
                  <a:pt x="1682750" y="869950"/>
                </a:lnTo>
                <a:lnTo>
                  <a:pt x="1860550" y="762000"/>
                </a:lnTo>
                <a:lnTo>
                  <a:pt x="2038350" y="666750"/>
                </a:lnTo>
                <a:lnTo>
                  <a:pt x="2279650" y="590550"/>
                </a:lnTo>
                <a:lnTo>
                  <a:pt x="2565400" y="508000"/>
                </a:lnTo>
                <a:lnTo>
                  <a:pt x="2813050" y="469900"/>
                </a:lnTo>
                <a:lnTo>
                  <a:pt x="3009900" y="457200"/>
                </a:lnTo>
                <a:lnTo>
                  <a:pt x="1885950" y="0"/>
                </a:lnTo>
                <a:lnTo>
                  <a:pt x="0" y="774700"/>
                </a:lnTo>
                <a:close/>
              </a:path>
            </a:pathLst>
          </a:custGeom>
          <a:blipFill dpi="0" rotWithShape="1">
            <a:blip r:embed="rId3"/>
            <a:srcRect/>
            <a:stretch>
              <a:fillRect l="-35100" t="-23000" r="-132000" b="-1204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9608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5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4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8" dur="4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2" dur="4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4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6" dur="4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3" dur="4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4" grpId="1" animBg="1"/>
      <p:bldP spid="5" grpId="0" animBg="1"/>
      <p:bldP spid="5" grpId="1" animBg="1"/>
      <p:bldP spid="6" grpId="0" animBg="1"/>
      <p:bldP spid="9" grpId="0" animBg="1"/>
      <p:bldP spid="15" grpId="0" animBg="1"/>
      <p:bldP spid="17" grpId="0" animBg="1"/>
      <p:bldP spid="18" grpId="0" animBg="1"/>
      <p:bldP spid="19" grpId="0" animBg="1"/>
      <p:bldP spid="22" grpId="0" animBg="1"/>
      <p:bldP spid="23" grpId="0" animBg="1"/>
      <p:bldP spid="24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" y="0"/>
            <a:ext cx="8280000" cy="46799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 4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" y="0"/>
            <a:ext cx="8280000" cy="467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0054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Tm="10000"/>
    </mc:Choice>
    <mc:Fallback xmlns="">
      <p:transition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rganigramme : Connecteur 1"/>
          <p:cNvSpPr/>
          <p:nvPr/>
        </p:nvSpPr>
        <p:spPr>
          <a:xfrm>
            <a:off x="2970200" y="1151975"/>
            <a:ext cx="2340000" cy="2376000"/>
          </a:xfrm>
          <a:prstGeom prst="flowChartConnector">
            <a:avLst/>
          </a:prstGeom>
          <a:blipFill dpi="0" rotWithShape="0">
            <a:blip r:embed="rId2"/>
            <a:srcRect/>
            <a:stretch>
              <a:fillRect l="-126923" t="-48485" r="-126923" b="-4848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0" name="Chevron 9"/>
          <p:cNvSpPr/>
          <p:nvPr/>
        </p:nvSpPr>
        <p:spPr>
          <a:xfrm>
            <a:off x="-57559" y="-1694"/>
            <a:ext cx="3060000" cy="4680000"/>
          </a:xfrm>
          <a:prstGeom prst="chevron">
            <a:avLst>
              <a:gd name="adj" fmla="val 58304"/>
            </a:avLst>
          </a:prstGeom>
          <a:blipFill dpi="0" rotWithShape="0">
            <a:blip r:embed="rId2"/>
            <a:srcRect/>
            <a:stretch>
              <a:fillRect l="824" r="-17141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fr-FR" dirty="0">
              <a:solidFill>
                <a:srgbClr val="FFFFFF"/>
              </a:solidFill>
            </a:endParaRPr>
          </a:p>
        </p:txBody>
      </p:sp>
      <p:sp>
        <p:nvSpPr>
          <p:cNvPr id="11" name="Chevron 10"/>
          <p:cNvSpPr/>
          <p:nvPr/>
        </p:nvSpPr>
        <p:spPr>
          <a:xfrm rot="10800000">
            <a:off x="5278525" y="-2674"/>
            <a:ext cx="3060000" cy="4680000"/>
          </a:xfrm>
          <a:prstGeom prst="chevron">
            <a:avLst>
              <a:gd name="adj" fmla="val 58304"/>
            </a:avLst>
          </a:prstGeom>
          <a:blipFill dpi="0" rotWithShape="0">
            <a:blip r:embed="rId2"/>
            <a:srcRect/>
            <a:stretch>
              <a:fillRect l="-172588" r="2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3" name="Triangle isocèle 2"/>
          <p:cNvSpPr/>
          <p:nvPr/>
        </p:nvSpPr>
        <p:spPr>
          <a:xfrm rot="16200000">
            <a:off x="5077022" y="1484065"/>
            <a:ext cx="4680000" cy="1728000"/>
          </a:xfrm>
          <a:prstGeom prst="triangle">
            <a:avLst/>
          </a:prstGeom>
          <a:blipFill dpi="0" rotWithShape="0">
            <a:blip r:embed="rId2"/>
            <a:srcRect/>
            <a:stretch>
              <a:fillRect l="-382000" r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6" name="Triangle isocèle 5"/>
          <p:cNvSpPr/>
          <p:nvPr/>
        </p:nvSpPr>
        <p:spPr>
          <a:xfrm rot="5400000">
            <a:off x="-1470795" y="1460582"/>
            <a:ext cx="4680000" cy="1735200"/>
          </a:xfrm>
          <a:prstGeom prst="triangle">
            <a:avLst/>
          </a:prstGeom>
          <a:blipFill dpi="0" rotWithShape="0">
            <a:blip r:embed="rId2"/>
            <a:srcRect/>
            <a:stretch>
              <a:fillRect l="-1452" r="-37572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8" name="Forme libre 7"/>
          <p:cNvSpPr/>
          <p:nvPr/>
        </p:nvSpPr>
        <p:spPr>
          <a:xfrm>
            <a:off x="1201003" y="0"/>
            <a:ext cx="2943367" cy="2374710"/>
          </a:xfrm>
          <a:custGeom>
            <a:avLst/>
            <a:gdLst>
              <a:gd name="connsiteX0" fmla="*/ 2943367 w 2943367"/>
              <a:gd name="connsiteY0" fmla="*/ 1164609 h 2374710"/>
              <a:gd name="connsiteX1" fmla="*/ 2825087 w 2943367"/>
              <a:gd name="connsiteY1" fmla="*/ 1182806 h 2374710"/>
              <a:gd name="connsiteX2" fmla="*/ 2688609 w 2943367"/>
              <a:gd name="connsiteY2" fmla="*/ 1205552 h 2374710"/>
              <a:gd name="connsiteX3" fmla="*/ 2556681 w 2943367"/>
              <a:gd name="connsiteY3" fmla="*/ 1246496 h 2374710"/>
              <a:gd name="connsiteX4" fmla="*/ 2474794 w 2943367"/>
              <a:gd name="connsiteY4" fmla="*/ 1287439 h 2374710"/>
              <a:gd name="connsiteX5" fmla="*/ 2388358 w 2943367"/>
              <a:gd name="connsiteY5" fmla="*/ 1332931 h 2374710"/>
              <a:gd name="connsiteX6" fmla="*/ 2301922 w 2943367"/>
              <a:gd name="connsiteY6" fmla="*/ 1382973 h 2374710"/>
              <a:gd name="connsiteX7" fmla="*/ 2242782 w 2943367"/>
              <a:gd name="connsiteY7" fmla="*/ 1428466 h 2374710"/>
              <a:gd name="connsiteX8" fmla="*/ 2160896 w 2943367"/>
              <a:gd name="connsiteY8" fmla="*/ 1501254 h 2374710"/>
              <a:gd name="connsiteX9" fmla="*/ 2110854 w 2943367"/>
              <a:gd name="connsiteY9" fmla="*/ 1546746 h 2374710"/>
              <a:gd name="connsiteX10" fmla="*/ 2083558 w 2943367"/>
              <a:gd name="connsiteY10" fmla="*/ 1574042 h 2374710"/>
              <a:gd name="connsiteX11" fmla="*/ 2060812 w 2943367"/>
              <a:gd name="connsiteY11" fmla="*/ 1628633 h 2374710"/>
              <a:gd name="connsiteX12" fmla="*/ 2028967 w 2943367"/>
              <a:gd name="connsiteY12" fmla="*/ 1655928 h 2374710"/>
              <a:gd name="connsiteX13" fmla="*/ 1997122 w 2943367"/>
              <a:gd name="connsiteY13" fmla="*/ 1696872 h 2374710"/>
              <a:gd name="connsiteX14" fmla="*/ 1951630 w 2943367"/>
              <a:gd name="connsiteY14" fmla="*/ 1778758 h 2374710"/>
              <a:gd name="connsiteX15" fmla="*/ 1919785 w 2943367"/>
              <a:gd name="connsiteY15" fmla="*/ 1828800 h 2374710"/>
              <a:gd name="connsiteX16" fmla="*/ 1901588 w 2943367"/>
              <a:gd name="connsiteY16" fmla="*/ 1878842 h 2374710"/>
              <a:gd name="connsiteX17" fmla="*/ 1878842 w 2943367"/>
              <a:gd name="connsiteY17" fmla="*/ 1928884 h 2374710"/>
              <a:gd name="connsiteX18" fmla="*/ 1846997 w 2943367"/>
              <a:gd name="connsiteY18" fmla="*/ 2006221 h 2374710"/>
              <a:gd name="connsiteX19" fmla="*/ 1824251 w 2943367"/>
              <a:gd name="connsiteY19" fmla="*/ 2079009 h 2374710"/>
              <a:gd name="connsiteX20" fmla="*/ 1815152 w 2943367"/>
              <a:gd name="connsiteY20" fmla="*/ 2115403 h 2374710"/>
              <a:gd name="connsiteX21" fmla="*/ 1806054 w 2943367"/>
              <a:gd name="connsiteY21" fmla="*/ 2179093 h 2374710"/>
              <a:gd name="connsiteX22" fmla="*/ 1801504 w 2943367"/>
              <a:gd name="connsiteY22" fmla="*/ 2238233 h 2374710"/>
              <a:gd name="connsiteX23" fmla="*/ 1801504 w 2943367"/>
              <a:gd name="connsiteY23" fmla="*/ 2265528 h 2374710"/>
              <a:gd name="connsiteX24" fmla="*/ 1806054 w 2943367"/>
              <a:gd name="connsiteY24" fmla="*/ 2329218 h 2374710"/>
              <a:gd name="connsiteX25" fmla="*/ 1801504 w 2943367"/>
              <a:gd name="connsiteY25" fmla="*/ 2374710 h 2374710"/>
              <a:gd name="connsiteX26" fmla="*/ 0 w 2943367"/>
              <a:gd name="connsiteY26" fmla="*/ 0 h 2374710"/>
              <a:gd name="connsiteX27" fmla="*/ 2938818 w 2943367"/>
              <a:gd name="connsiteY27" fmla="*/ 0 h 2374710"/>
              <a:gd name="connsiteX28" fmla="*/ 2943367 w 2943367"/>
              <a:gd name="connsiteY28" fmla="*/ 1164609 h 23747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2943367" h="2374710">
                <a:moveTo>
                  <a:pt x="2943367" y="1164609"/>
                </a:moveTo>
                <a:lnTo>
                  <a:pt x="2825087" y="1182806"/>
                </a:lnTo>
                <a:lnTo>
                  <a:pt x="2688609" y="1205552"/>
                </a:lnTo>
                <a:lnTo>
                  <a:pt x="2556681" y="1246496"/>
                </a:lnTo>
                <a:lnTo>
                  <a:pt x="2474794" y="1287439"/>
                </a:lnTo>
                <a:lnTo>
                  <a:pt x="2388358" y="1332931"/>
                </a:lnTo>
                <a:lnTo>
                  <a:pt x="2301922" y="1382973"/>
                </a:lnTo>
                <a:lnTo>
                  <a:pt x="2242782" y="1428466"/>
                </a:lnTo>
                <a:lnTo>
                  <a:pt x="2160896" y="1501254"/>
                </a:lnTo>
                <a:lnTo>
                  <a:pt x="2110854" y="1546746"/>
                </a:lnTo>
                <a:lnTo>
                  <a:pt x="2083558" y="1574042"/>
                </a:lnTo>
                <a:lnTo>
                  <a:pt x="2060812" y="1628633"/>
                </a:lnTo>
                <a:lnTo>
                  <a:pt x="2028967" y="1655928"/>
                </a:lnTo>
                <a:lnTo>
                  <a:pt x="1997122" y="1696872"/>
                </a:lnTo>
                <a:lnTo>
                  <a:pt x="1951630" y="1778758"/>
                </a:lnTo>
                <a:lnTo>
                  <a:pt x="1919785" y="1828800"/>
                </a:lnTo>
                <a:lnTo>
                  <a:pt x="1901588" y="1878842"/>
                </a:lnTo>
                <a:lnTo>
                  <a:pt x="1878842" y="1928884"/>
                </a:lnTo>
                <a:lnTo>
                  <a:pt x="1846997" y="2006221"/>
                </a:lnTo>
                <a:lnTo>
                  <a:pt x="1824251" y="2079009"/>
                </a:lnTo>
                <a:lnTo>
                  <a:pt x="1815152" y="2115403"/>
                </a:lnTo>
                <a:lnTo>
                  <a:pt x="1806054" y="2179093"/>
                </a:lnTo>
                <a:lnTo>
                  <a:pt x="1801504" y="2238233"/>
                </a:lnTo>
                <a:lnTo>
                  <a:pt x="1801504" y="2265528"/>
                </a:lnTo>
                <a:lnTo>
                  <a:pt x="1806054" y="2329218"/>
                </a:lnTo>
                <a:lnTo>
                  <a:pt x="1801504" y="2374710"/>
                </a:lnTo>
                <a:lnTo>
                  <a:pt x="0" y="0"/>
                </a:lnTo>
                <a:lnTo>
                  <a:pt x="2938818" y="0"/>
                </a:lnTo>
                <a:cubicBezTo>
                  <a:pt x="2940334" y="388203"/>
                  <a:pt x="2941851" y="776406"/>
                  <a:pt x="2943367" y="1164609"/>
                </a:cubicBezTo>
                <a:close/>
              </a:path>
            </a:pathLst>
          </a:custGeom>
          <a:blipFill dpi="0" rotWithShape="0">
            <a:blip r:embed="rId2"/>
            <a:srcRect/>
            <a:stretch>
              <a:fillRect l="-41731" t="-27" r="-139579" b="-9704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2" name="Forme libre 11"/>
          <p:cNvSpPr/>
          <p:nvPr/>
        </p:nvSpPr>
        <p:spPr>
          <a:xfrm flipH="1">
            <a:off x="4136029" y="0"/>
            <a:ext cx="2944800" cy="2374710"/>
          </a:xfrm>
          <a:custGeom>
            <a:avLst/>
            <a:gdLst>
              <a:gd name="connsiteX0" fmla="*/ 2943367 w 2943367"/>
              <a:gd name="connsiteY0" fmla="*/ 1164609 h 2374710"/>
              <a:gd name="connsiteX1" fmla="*/ 2825087 w 2943367"/>
              <a:gd name="connsiteY1" fmla="*/ 1182806 h 2374710"/>
              <a:gd name="connsiteX2" fmla="*/ 2688609 w 2943367"/>
              <a:gd name="connsiteY2" fmla="*/ 1205552 h 2374710"/>
              <a:gd name="connsiteX3" fmla="*/ 2556681 w 2943367"/>
              <a:gd name="connsiteY3" fmla="*/ 1246496 h 2374710"/>
              <a:gd name="connsiteX4" fmla="*/ 2474794 w 2943367"/>
              <a:gd name="connsiteY4" fmla="*/ 1287439 h 2374710"/>
              <a:gd name="connsiteX5" fmla="*/ 2388358 w 2943367"/>
              <a:gd name="connsiteY5" fmla="*/ 1332931 h 2374710"/>
              <a:gd name="connsiteX6" fmla="*/ 2301922 w 2943367"/>
              <a:gd name="connsiteY6" fmla="*/ 1382973 h 2374710"/>
              <a:gd name="connsiteX7" fmla="*/ 2242782 w 2943367"/>
              <a:gd name="connsiteY7" fmla="*/ 1428466 h 2374710"/>
              <a:gd name="connsiteX8" fmla="*/ 2160896 w 2943367"/>
              <a:gd name="connsiteY8" fmla="*/ 1501254 h 2374710"/>
              <a:gd name="connsiteX9" fmla="*/ 2110854 w 2943367"/>
              <a:gd name="connsiteY9" fmla="*/ 1546746 h 2374710"/>
              <a:gd name="connsiteX10" fmla="*/ 2083558 w 2943367"/>
              <a:gd name="connsiteY10" fmla="*/ 1574042 h 2374710"/>
              <a:gd name="connsiteX11" fmla="*/ 2060812 w 2943367"/>
              <a:gd name="connsiteY11" fmla="*/ 1628633 h 2374710"/>
              <a:gd name="connsiteX12" fmla="*/ 2028967 w 2943367"/>
              <a:gd name="connsiteY12" fmla="*/ 1655928 h 2374710"/>
              <a:gd name="connsiteX13" fmla="*/ 1997122 w 2943367"/>
              <a:gd name="connsiteY13" fmla="*/ 1696872 h 2374710"/>
              <a:gd name="connsiteX14" fmla="*/ 1951630 w 2943367"/>
              <a:gd name="connsiteY14" fmla="*/ 1778758 h 2374710"/>
              <a:gd name="connsiteX15" fmla="*/ 1919785 w 2943367"/>
              <a:gd name="connsiteY15" fmla="*/ 1828800 h 2374710"/>
              <a:gd name="connsiteX16" fmla="*/ 1901588 w 2943367"/>
              <a:gd name="connsiteY16" fmla="*/ 1878842 h 2374710"/>
              <a:gd name="connsiteX17" fmla="*/ 1878842 w 2943367"/>
              <a:gd name="connsiteY17" fmla="*/ 1928884 h 2374710"/>
              <a:gd name="connsiteX18" fmla="*/ 1846997 w 2943367"/>
              <a:gd name="connsiteY18" fmla="*/ 2006221 h 2374710"/>
              <a:gd name="connsiteX19" fmla="*/ 1824251 w 2943367"/>
              <a:gd name="connsiteY19" fmla="*/ 2079009 h 2374710"/>
              <a:gd name="connsiteX20" fmla="*/ 1815152 w 2943367"/>
              <a:gd name="connsiteY20" fmla="*/ 2115403 h 2374710"/>
              <a:gd name="connsiteX21" fmla="*/ 1806054 w 2943367"/>
              <a:gd name="connsiteY21" fmla="*/ 2179093 h 2374710"/>
              <a:gd name="connsiteX22" fmla="*/ 1801504 w 2943367"/>
              <a:gd name="connsiteY22" fmla="*/ 2238233 h 2374710"/>
              <a:gd name="connsiteX23" fmla="*/ 1801504 w 2943367"/>
              <a:gd name="connsiteY23" fmla="*/ 2265528 h 2374710"/>
              <a:gd name="connsiteX24" fmla="*/ 1806054 w 2943367"/>
              <a:gd name="connsiteY24" fmla="*/ 2329218 h 2374710"/>
              <a:gd name="connsiteX25" fmla="*/ 1801504 w 2943367"/>
              <a:gd name="connsiteY25" fmla="*/ 2374710 h 2374710"/>
              <a:gd name="connsiteX26" fmla="*/ 0 w 2943367"/>
              <a:gd name="connsiteY26" fmla="*/ 0 h 2374710"/>
              <a:gd name="connsiteX27" fmla="*/ 2938818 w 2943367"/>
              <a:gd name="connsiteY27" fmla="*/ 0 h 2374710"/>
              <a:gd name="connsiteX28" fmla="*/ 2943367 w 2943367"/>
              <a:gd name="connsiteY28" fmla="*/ 1164609 h 23747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2943367" h="2374710">
                <a:moveTo>
                  <a:pt x="2943367" y="1164609"/>
                </a:moveTo>
                <a:lnTo>
                  <a:pt x="2825087" y="1182806"/>
                </a:lnTo>
                <a:lnTo>
                  <a:pt x="2688609" y="1205552"/>
                </a:lnTo>
                <a:lnTo>
                  <a:pt x="2556681" y="1246496"/>
                </a:lnTo>
                <a:lnTo>
                  <a:pt x="2474794" y="1287439"/>
                </a:lnTo>
                <a:lnTo>
                  <a:pt x="2388358" y="1332931"/>
                </a:lnTo>
                <a:lnTo>
                  <a:pt x="2301922" y="1382973"/>
                </a:lnTo>
                <a:lnTo>
                  <a:pt x="2242782" y="1428466"/>
                </a:lnTo>
                <a:lnTo>
                  <a:pt x="2160896" y="1501254"/>
                </a:lnTo>
                <a:lnTo>
                  <a:pt x="2110854" y="1546746"/>
                </a:lnTo>
                <a:lnTo>
                  <a:pt x="2083558" y="1574042"/>
                </a:lnTo>
                <a:lnTo>
                  <a:pt x="2060812" y="1628633"/>
                </a:lnTo>
                <a:lnTo>
                  <a:pt x="2028967" y="1655928"/>
                </a:lnTo>
                <a:lnTo>
                  <a:pt x="1997122" y="1696872"/>
                </a:lnTo>
                <a:lnTo>
                  <a:pt x="1951630" y="1778758"/>
                </a:lnTo>
                <a:lnTo>
                  <a:pt x="1919785" y="1828800"/>
                </a:lnTo>
                <a:lnTo>
                  <a:pt x="1901588" y="1878842"/>
                </a:lnTo>
                <a:lnTo>
                  <a:pt x="1878842" y="1928884"/>
                </a:lnTo>
                <a:lnTo>
                  <a:pt x="1846997" y="2006221"/>
                </a:lnTo>
                <a:lnTo>
                  <a:pt x="1824251" y="2079009"/>
                </a:lnTo>
                <a:lnTo>
                  <a:pt x="1815152" y="2115403"/>
                </a:lnTo>
                <a:lnTo>
                  <a:pt x="1806054" y="2179093"/>
                </a:lnTo>
                <a:lnTo>
                  <a:pt x="1801504" y="2238233"/>
                </a:lnTo>
                <a:lnTo>
                  <a:pt x="1801504" y="2265528"/>
                </a:lnTo>
                <a:lnTo>
                  <a:pt x="1806054" y="2329218"/>
                </a:lnTo>
                <a:lnTo>
                  <a:pt x="1801504" y="2374710"/>
                </a:lnTo>
                <a:lnTo>
                  <a:pt x="0" y="0"/>
                </a:lnTo>
                <a:lnTo>
                  <a:pt x="2938818" y="0"/>
                </a:lnTo>
                <a:cubicBezTo>
                  <a:pt x="2940334" y="388203"/>
                  <a:pt x="2941851" y="776406"/>
                  <a:pt x="2943367" y="1164609"/>
                </a:cubicBezTo>
                <a:close/>
              </a:path>
            </a:pathLst>
          </a:custGeom>
          <a:blipFill dpi="0" rotWithShape="0">
            <a:blip r:embed="rId2"/>
            <a:srcRect/>
            <a:stretch>
              <a:fillRect l="-140709" t="-27" r="-40465" b="-9704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prstClr val="white"/>
              </a:solidFill>
            </a:endParaRPr>
          </a:p>
        </p:txBody>
      </p:sp>
      <p:sp>
        <p:nvSpPr>
          <p:cNvPr id="13" name="Forme libre 12"/>
          <p:cNvSpPr/>
          <p:nvPr/>
        </p:nvSpPr>
        <p:spPr>
          <a:xfrm flipH="1" flipV="1">
            <a:off x="4146128" y="2303667"/>
            <a:ext cx="2944800" cy="2376000"/>
          </a:xfrm>
          <a:custGeom>
            <a:avLst/>
            <a:gdLst>
              <a:gd name="connsiteX0" fmla="*/ 2943367 w 2943367"/>
              <a:gd name="connsiteY0" fmla="*/ 1164609 h 2374710"/>
              <a:gd name="connsiteX1" fmla="*/ 2825087 w 2943367"/>
              <a:gd name="connsiteY1" fmla="*/ 1182806 h 2374710"/>
              <a:gd name="connsiteX2" fmla="*/ 2688609 w 2943367"/>
              <a:gd name="connsiteY2" fmla="*/ 1205552 h 2374710"/>
              <a:gd name="connsiteX3" fmla="*/ 2556681 w 2943367"/>
              <a:gd name="connsiteY3" fmla="*/ 1246496 h 2374710"/>
              <a:gd name="connsiteX4" fmla="*/ 2474794 w 2943367"/>
              <a:gd name="connsiteY4" fmla="*/ 1287439 h 2374710"/>
              <a:gd name="connsiteX5" fmla="*/ 2388358 w 2943367"/>
              <a:gd name="connsiteY5" fmla="*/ 1332931 h 2374710"/>
              <a:gd name="connsiteX6" fmla="*/ 2301922 w 2943367"/>
              <a:gd name="connsiteY6" fmla="*/ 1382973 h 2374710"/>
              <a:gd name="connsiteX7" fmla="*/ 2242782 w 2943367"/>
              <a:gd name="connsiteY7" fmla="*/ 1428466 h 2374710"/>
              <a:gd name="connsiteX8" fmla="*/ 2160896 w 2943367"/>
              <a:gd name="connsiteY8" fmla="*/ 1501254 h 2374710"/>
              <a:gd name="connsiteX9" fmla="*/ 2110854 w 2943367"/>
              <a:gd name="connsiteY9" fmla="*/ 1546746 h 2374710"/>
              <a:gd name="connsiteX10" fmla="*/ 2083558 w 2943367"/>
              <a:gd name="connsiteY10" fmla="*/ 1574042 h 2374710"/>
              <a:gd name="connsiteX11" fmla="*/ 2060812 w 2943367"/>
              <a:gd name="connsiteY11" fmla="*/ 1628633 h 2374710"/>
              <a:gd name="connsiteX12" fmla="*/ 2028967 w 2943367"/>
              <a:gd name="connsiteY12" fmla="*/ 1655928 h 2374710"/>
              <a:gd name="connsiteX13" fmla="*/ 1997122 w 2943367"/>
              <a:gd name="connsiteY13" fmla="*/ 1696872 h 2374710"/>
              <a:gd name="connsiteX14" fmla="*/ 1951630 w 2943367"/>
              <a:gd name="connsiteY14" fmla="*/ 1778758 h 2374710"/>
              <a:gd name="connsiteX15" fmla="*/ 1919785 w 2943367"/>
              <a:gd name="connsiteY15" fmla="*/ 1828800 h 2374710"/>
              <a:gd name="connsiteX16" fmla="*/ 1901588 w 2943367"/>
              <a:gd name="connsiteY16" fmla="*/ 1878842 h 2374710"/>
              <a:gd name="connsiteX17" fmla="*/ 1878842 w 2943367"/>
              <a:gd name="connsiteY17" fmla="*/ 1928884 h 2374710"/>
              <a:gd name="connsiteX18" fmla="*/ 1846997 w 2943367"/>
              <a:gd name="connsiteY18" fmla="*/ 2006221 h 2374710"/>
              <a:gd name="connsiteX19" fmla="*/ 1824251 w 2943367"/>
              <a:gd name="connsiteY19" fmla="*/ 2079009 h 2374710"/>
              <a:gd name="connsiteX20" fmla="*/ 1815152 w 2943367"/>
              <a:gd name="connsiteY20" fmla="*/ 2115403 h 2374710"/>
              <a:gd name="connsiteX21" fmla="*/ 1806054 w 2943367"/>
              <a:gd name="connsiteY21" fmla="*/ 2179093 h 2374710"/>
              <a:gd name="connsiteX22" fmla="*/ 1801504 w 2943367"/>
              <a:gd name="connsiteY22" fmla="*/ 2238233 h 2374710"/>
              <a:gd name="connsiteX23" fmla="*/ 1801504 w 2943367"/>
              <a:gd name="connsiteY23" fmla="*/ 2265528 h 2374710"/>
              <a:gd name="connsiteX24" fmla="*/ 1806054 w 2943367"/>
              <a:gd name="connsiteY24" fmla="*/ 2329218 h 2374710"/>
              <a:gd name="connsiteX25" fmla="*/ 1801504 w 2943367"/>
              <a:gd name="connsiteY25" fmla="*/ 2374710 h 2374710"/>
              <a:gd name="connsiteX26" fmla="*/ 0 w 2943367"/>
              <a:gd name="connsiteY26" fmla="*/ 0 h 2374710"/>
              <a:gd name="connsiteX27" fmla="*/ 2938818 w 2943367"/>
              <a:gd name="connsiteY27" fmla="*/ 0 h 2374710"/>
              <a:gd name="connsiteX28" fmla="*/ 2943367 w 2943367"/>
              <a:gd name="connsiteY28" fmla="*/ 1164609 h 23747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2943367" h="2374710">
                <a:moveTo>
                  <a:pt x="2943367" y="1164609"/>
                </a:moveTo>
                <a:lnTo>
                  <a:pt x="2825087" y="1182806"/>
                </a:lnTo>
                <a:lnTo>
                  <a:pt x="2688609" y="1205552"/>
                </a:lnTo>
                <a:lnTo>
                  <a:pt x="2556681" y="1246496"/>
                </a:lnTo>
                <a:lnTo>
                  <a:pt x="2474794" y="1287439"/>
                </a:lnTo>
                <a:lnTo>
                  <a:pt x="2388358" y="1332931"/>
                </a:lnTo>
                <a:lnTo>
                  <a:pt x="2301922" y="1382973"/>
                </a:lnTo>
                <a:lnTo>
                  <a:pt x="2242782" y="1428466"/>
                </a:lnTo>
                <a:lnTo>
                  <a:pt x="2160896" y="1501254"/>
                </a:lnTo>
                <a:lnTo>
                  <a:pt x="2110854" y="1546746"/>
                </a:lnTo>
                <a:lnTo>
                  <a:pt x="2083558" y="1574042"/>
                </a:lnTo>
                <a:lnTo>
                  <a:pt x="2060812" y="1628633"/>
                </a:lnTo>
                <a:lnTo>
                  <a:pt x="2028967" y="1655928"/>
                </a:lnTo>
                <a:lnTo>
                  <a:pt x="1997122" y="1696872"/>
                </a:lnTo>
                <a:lnTo>
                  <a:pt x="1951630" y="1778758"/>
                </a:lnTo>
                <a:lnTo>
                  <a:pt x="1919785" y="1828800"/>
                </a:lnTo>
                <a:lnTo>
                  <a:pt x="1901588" y="1878842"/>
                </a:lnTo>
                <a:lnTo>
                  <a:pt x="1878842" y="1928884"/>
                </a:lnTo>
                <a:lnTo>
                  <a:pt x="1846997" y="2006221"/>
                </a:lnTo>
                <a:lnTo>
                  <a:pt x="1824251" y="2079009"/>
                </a:lnTo>
                <a:lnTo>
                  <a:pt x="1815152" y="2115403"/>
                </a:lnTo>
                <a:lnTo>
                  <a:pt x="1806054" y="2179093"/>
                </a:lnTo>
                <a:lnTo>
                  <a:pt x="1801504" y="2238233"/>
                </a:lnTo>
                <a:lnTo>
                  <a:pt x="1801504" y="2265528"/>
                </a:lnTo>
                <a:lnTo>
                  <a:pt x="1806054" y="2329218"/>
                </a:lnTo>
                <a:lnTo>
                  <a:pt x="1801504" y="2374710"/>
                </a:lnTo>
                <a:lnTo>
                  <a:pt x="0" y="0"/>
                </a:lnTo>
                <a:lnTo>
                  <a:pt x="2938818" y="0"/>
                </a:lnTo>
                <a:cubicBezTo>
                  <a:pt x="2940334" y="388203"/>
                  <a:pt x="2941851" y="776406"/>
                  <a:pt x="2943367" y="1164609"/>
                </a:cubicBezTo>
                <a:close/>
              </a:path>
            </a:pathLst>
          </a:custGeom>
          <a:blipFill dpi="0" rotWithShape="0">
            <a:blip r:embed="rId2"/>
            <a:srcRect/>
            <a:stretch>
              <a:fillRect l="-140709" t="-96970" r="-4046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4" name="Forme libre 13"/>
          <p:cNvSpPr/>
          <p:nvPr/>
        </p:nvSpPr>
        <p:spPr>
          <a:xfrm flipV="1">
            <a:off x="1216678" y="2302638"/>
            <a:ext cx="2944800" cy="2376000"/>
          </a:xfrm>
          <a:custGeom>
            <a:avLst/>
            <a:gdLst>
              <a:gd name="connsiteX0" fmla="*/ 2943367 w 2943367"/>
              <a:gd name="connsiteY0" fmla="*/ 1164609 h 2374710"/>
              <a:gd name="connsiteX1" fmla="*/ 2825087 w 2943367"/>
              <a:gd name="connsiteY1" fmla="*/ 1182806 h 2374710"/>
              <a:gd name="connsiteX2" fmla="*/ 2688609 w 2943367"/>
              <a:gd name="connsiteY2" fmla="*/ 1205552 h 2374710"/>
              <a:gd name="connsiteX3" fmla="*/ 2556681 w 2943367"/>
              <a:gd name="connsiteY3" fmla="*/ 1246496 h 2374710"/>
              <a:gd name="connsiteX4" fmla="*/ 2474794 w 2943367"/>
              <a:gd name="connsiteY4" fmla="*/ 1287439 h 2374710"/>
              <a:gd name="connsiteX5" fmla="*/ 2388358 w 2943367"/>
              <a:gd name="connsiteY5" fmla="*/ 1332931 h 2374710"/>
              <a:gd name="connsiteX6" fmla="*/ 2301922 w 2943367"/>
              <a:gd name="connsiteY6" fmla="*/ 1382973 h 2374710"/>
              <a:gd name="connsiteX7" fmla="*/ 2242782 w 2943367"/>
              <a:gd name="connsiteY7" fmla="*/ 1428466 h 2374710"/>
              <a:gd name="connsiteX8" fmla="*/ 2160896 w 2943367"/>
              <a:gd name="connsiteY8" fmla="*/ 1501254 h 2374710"/>
              <a:gd name="connsiteX9" fmla="*/ 2110854 w 2943367"/>
              <a:gd name="connsiteY9" fmla="*/ 1546746 h 2374710"/>
              <a:gd name="connsiteX10" fmla="*/ 2083558 w 2943367"/>
              <a:gd name="connsiteY10" fmla="*/ 1574042 h 2374710"/>
              <a:gd name="connsiteX11" fmla="*/ 2060812 w 2943367"/>
              <a:gd name="connsiteY11" fmla="*/ 1628633 h 2374710"/>
              <a:gd name="connsiteX12" fmla="*/ 2028967 w 2943367"/>
              <a:gd name="connsiteY12" fmla="*/ 1655928 h 2374710"/>
              <a:gd name="connsiteX13" fmla="*/ 1997122 w 2943367"/>
              <a:gd name="connsiteY13" fmla="*/ 1696872 h 2374710"/>
              <a:gd name="connsiteX14" fmla="*/ 1951630 w 2943367"/>
              <a:gd name="connsiteY14" fmla="*/ 1778758 h 2374710"/>
              <a:gd name="connsiteX15" fmla="*/ 1919785 w 2943367"/>
              <a:gd name="connsiteY15" fmla="*/ 1828800 h 2374710"/>
              <a:gd name="connsiteX16" fmla="*/ 1901588 w 2943367"/>
              <a:gd name="connsiteY16" fmla="*/ 1878842 h 2374710"/>
              <a:gd name="connsiteX17" fmla="*/ 1878842 w 2943367"/>
              <a:gd name="connsiteY17" fmla="*/ 1928884 h 2374710"/>
              <a:gd name="connsiteX18" fmla="*/ 1846997 w 2943367"/>
              <a:gd name="connsiteY18" fmla="*/ 2006221 h 2374710"/>
              <a:gd name="connsiteX19" fmla="*/ 1824251 w 2943367"/>
              <a:gd name="connsiteY19" fmla="*/ 2079009 h 2374710"/>
              <a:gd name="connsiteX20" fmla="*/ 1815152 w 2943367"/>
              <a:gd name="connsiteY20" fmla="*/ 2115403 h 2374710"/>
              <a:gd name="connsiteX21" fmla="*/ 1806054 w 2943367"/>
              <a:gd name="connsiteY21" fmla="*/ 2179093 h 2374710"/>
              <a:gd name="connsiteX22" fmla="*/ 1801504 w 2943367"/>
              <a:gd name="connsiteY22" fmla="*/ 2238233 h 2374710"/>
              <a:gd name="connsiteX23" fmla="*/ 1801504 w 2943367"/>
              <a:gd name="connsiteY23" fmla="*/ 2265528 h 2374710"/>
              <a:gd name="connsiteX24" fmla="*/ 1806054 w 2943367"/>
              <a:gd name="connsiteY24" fmla="*/ 2329218 h 2374710"/>
              <a:gd name="connsiteX25" fmla="*/ 1801504 w 2943367"/>
              <a:gd name="connsiteY25" fmla="*/ 2374710 h 2374710"/>
              <a:gd name="connsiteX26" fmla="*/ 0 w 2943367"/>
              <a:gd name="connsiteY26" fmla="*/ 0 h 2374710"/>
              <a:gd name="connsiteX27" fmla="*/ 2938818 w 2943367"/>
              <a:gd name="connsiteY27" fmla="*/ 0 h 2374710"/>
              <a:gd name="connsiteX28" fmla="*/ 2943367 w 2943367"/>
              <a:gd name="connsiteY28" fmla="*/ 1164609 h 23747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2943367" h="2374710">
                <a:moveTo>
                  <a:pt x="2943367" y="1164609"/>
                </a:moveTo>
                <a:lnTo>
                  <a:pt x="2825087" y="1182806"/>
                </a:lnTo>
                <a:lnTo>
                  <a:pt x="2688609" y="1205552"/>
                </a:lnTo>
                <a:lnTo>
                  <a:pt x="2556681" y="1246496"/>
                </a:lnTo>
                <a:lnTo>
                  <a:pt x="2474794" y="1287439"/>
                </a:lnTo>
                <a:lnTo>
                  <a:pt x="2388358" y="1332931"/>
                </a:lnTo>
                <a:lnTo>
                  <a:pt x="2301922" y="1382973"/>
                </a:lnTo>
                <a:lnTo>
                  <a:pt x="2242782" y="1428466"/>
                </a:lnTo>
                <a:lnTo>
                  <a:pt x="2160896" y="1501254"/>
                </a:lnTo>
                <a:lnTo>
                  <a:pt x="2110854" y="1546746"/>
                </a:lnTo>
                <a:lnTo>
                  <a:pt x="2083558" y="1574042"/>
                </a:lnTo>
                <a:lnTo>
                  <a:pt x="2060812" y="1628633"/>
                </a:lnTo>
                <a:lnTo>
                  <a:pt x="2028967" y="1655928"/>
                </a:lnTo>
                <a:lnTo>
                  <a:pt x="1997122" y="1696872"/>
                </a:lnTo>
                <a:lnTo>
                  <a:pt x="1951630" y="1778758"/>
                </a:lnTo>
                <a:lnTo>
                  <a:pt x="1919785" y="1828800"/>
                </a:lnTo>
                <a:lnTo>
                  <a:pt x="1901588" y="1878842"/>
                </a:lnTo>
                <a:lnTo>
                  <a:pt x="1878842" y="1928884"/>
                </a:lnTo>
                <a:lnTo>
                  <a:pt x="1846997" y="2006221"/>
                </a:lnTo>
                <a:lnTo>
                  <a:pt x="1824251" y="2079009"/>
                </a:lnTo>
                <a:lnTo>
                  <a:pt x="1815152" y="2115403"/>
                </a:lnTo>
                <a:lnTo>
                  <a:pt x="1806054" y="2179093"/>
                </a:lnTo>
                <a:lnTo>
                  <a:pt x="1801504" y="2238233"/>
                </a:lnTo>
                <a:lnTo>
                  <a:pt x="1801504" y="2265528"/>
                </a:lnTo>
                <a:lnTo>
                  <a:pt x="1806054" y="2329218"/>
                </a:lnTo>
                <a:lnTo>
                  <a:pt x="1801504" y="2374710"/>
                </a:lnTo>
                <a:lnTo>
                  <a:pt x="0" y="0"/>
                </a:lnTo>
                <a:lnTo>
                  <a:pt x="2938818" y="0"/>
                </a:lnTo>
                <a:cubicBezTo>
                  <a:pt x="2940334" y="388203"/>
                  <a:pt x="2941851" y="776406"/>
                  <a:pt x="2943367" y="1164609"/>
                </a:cubicBezTo>
                <a:close/>
              </a:path>
            </a:pathLst>
          </a:custGeom>
          <a:blipFill dpi="0" rotWithShape="0">
            <a:blip r:embed="rId2"/>
            <a:srcRect/>
            <a:stretch>
              <a:fillRect l="-42543" t="-96970" r="-13863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5386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Tm="10000"/>
    </mc:Choice>
    <mc:Fallback xmlns="">
      <p:transition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1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5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9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10" grpId="0" animBg="1"/>
      <p:bldP spid="11" grpId="0" animBg="1"/>
      <p:bldP spid="3" grpId="0" animBg="1"/>
      <p:bldP spid="6" grpId="0" animBg="1"/>
      <p:bldP spid="8" grpId="0" animBg="1"/>
      <p:bldP spid="12" grpId="0" animBg="1"/>
      <p:bldP spid="13" grpId="1" animBg="1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fleur, ciel&#10;&#10;Description générée avec un niveau de confiance très élevé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" y="-25"/>
            <a:ext cx="8280000" cy="4680000"/>
          </a:xfrm>
          <a:prstGeom prst="rect">
            <a:avLst/>
          </a:prstGeom>
        </p:spPr>
      </p:pic>
      <p:pic>
        <p:nvPicPr>
          <p:cNvPr id="4" name="Image 3" descr="Une image contenant arbre, extérieur, fleur, ciel&#10;&#10;Description générée avec un niveau de confiance très élevé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280000" cy="46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378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10000"/>
    </mc:Choice>
    <mc:Fallback>
      <p:transition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rganigramme : Connecteur 1"/>
          <p:cNvSpPr/>
          <p:nvPr/>
        </p:nvSpPr>
        <p:spPr>
          <a:xfrm>
            <a:off x="3762200" y="1961975"/>
            <a:ext cx="756000" cy="756000"/>
          </a:xfrm>
          <a:prstGeom prst="flowChartConnector">
            <a:avLst/>
          </a:prstGeom>
          <a:blipFill>
            <a:blip r:embed="rId2"/>
            <a:srcRect/>
            <a:stretch>
              <a:fillRect l="-497619" t="-259524" r="-497619" b="-25952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Bouée 2"/>
          <p:cNvSpPr/>
          <p:nvPr/>
        </p:nvSpPr>
        <p:spPr>
          <a:xfrm>
            <a:off x="3420200" y="1619975"/>
            <a:ext cx="1440000" cy="1440000"/>
          </a:xfrm>
          <a:prstGeom prst="donut">
            <a:avLst/>
          </a:prstGeom>
          <a:blipFill>
            <a:blip r:embed="rId2"/>
            <a:srcRect/>
            <a:stretch>
              <a:fillRect l="-237500" t="-112500" r="-237500" b="-1125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4" name="Bouée 3"/>
          <p:cNvSpPr/>
          <p:nvPr/>
        </p:nvSpPr>
        <p:spPr>
          <a:xfrm>
            <a:off x="2754104" y="981968"/>
            <a:ext cx="2772000" cy="2772000"/>
          </a:xfrm>
          <a:prstGeom prst="donut">
            <a:avLst/>
          </a:prstGeom>
          <a:blipFill>
            <a:blip r:embed="rId2"/>
            <a:srcRect/>
            <a:stretch>
              <a:fillRect l="-99351" t="-34415" r="-99351" b="-3441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5" name="Bouée 4"/>
          <p:cNvSpPr/>
          <p:nvPr/>
        </p:nvSpPr>
        <p:spPr>
          <a:xfrm>
            <a:off x="2308000" y="540000"/>
            <a:ext cx="3672000" cy="3672000"/>
          </a:xfrm>
          <a:prstGeom prst="donut">
            <a:avLst>
              <a:gd name="adj" fmla="val 12724"/>
            </a:avLst>
          </a:prstGeom>
          <a:blipFill>
            <a:blip r:embed="rId2"/>
            <a:srcRect/>
            <a:stretch>
              <a:fillRect l="-62745" t="-13726" r="-62745" b="-1372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6" name="Triangle isocèle 5"/>
          <p:cNvSpPr/>
          <p:nvPr/>
        </p:nvSpPr>
        <p:spPr>
          <a:xfrm rot="16200000">
            <a:off x="4800404" y="1169875"/>
            <a:ext cx="4619791" cy="2340200"/>
          </a:xfrm>
          <a:prstGeom prst="triangle">
            <a:avLst/>
          </a:prstGeom>
          <a:blipFill dpi="0" rotWithShape="0">
            <a:blip r:embed="rId2"/>
            <a:srcRect/>
            <a:stretch>
              <a:fillRect l="-256000" t="-700" r="-800" b="-8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7" name="Triangle isocèle 6"/>
          <p:cNvSpPr/>
          <p:nvPr/>
        </p:nvSpPr>
        <p:spPr>
          <a:xfrm rot="5400000">
            <a:off x="-1172393" y="1156755"/>
            <a:ext cx="4679951" cy="2340000"/>
          </a:xfrm>
          <a:prstGeom prst="triangle">
            <a:avLst/>
          </a:prstGeom>
          <a:blipFill dpi="0" rotWithShape="0">
            <a:blip r:embed="rId2"/>
            <a:srcRect/>
            <a:stretch>
              <a:fillRect l="-769" t="-1" r="-255000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fr-FR" dirty="0">
              <a:solidFill>
                <a:srgbClr val="FFFFFF"/>
              </a:solidFill>
            </a:endParaRPr>
          </a:p>
        </p:txBody>
      </p:sp>
      <p:sp>
        <p:nvSpPr>
          <p:cNvPr id="8" name="Triangle isocèle 7"/>
          <p:cNvSpPr/>
          <p:nvPr/>
        </p:nvSpPr>
        <p:spPr>
          <a:xfrm>
            <a:off x="200" y="4139950"/>
            <a:ext cx="8280000" cy="540000"/>
          </a:xfrm>
          <a:prstGeom prst="triangle">
            <a:avLst/>
          </a:prstGeom>
          <a:blipFill dpi="0" rotWithShape="1">
            <a:blip r:embed="rId2"/>
            <a:srcRect/>
            <a:stretch>
              <a:fillRect t="-824000" b="-33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9" name="Triangle isocèle 8"/>
          <p:cNvSpPr/>
          <p:nvPr/>
        </p:nvSpPr>
        <p:spPr>
          <a:xfrm rot="10800000">
            <a:off x="200" y="1264"/>
            <a:ext cx="8280000" cy="540000"/>
          </a:xfrm>
          <a:prstGeom prst="triangle">
            <a:avLst/>
          </a:prstGeom>
          <a:blipFill dpi="0" rotWithShape="0">
            <a:blip r:embed="rId2"/>
            <a:srcRect/>
            <a:stretch>
              <a:fillRect t="-3334" b="-76333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5" name="Forme libre 14"/>
          <p:cNvSpPr/>
          <p:nvPr/>
        </p:nvSpPr>
        <p:spPr>
          <a:xfrm>
            <a:off x="11248" y="0"/>
            <a:ext cx="4143376" cy="2376000"/>
          </a:xfrm>
          <a:custGeom>
            <a:avLst/>
            <a:gdLst>
              <a:gd name="connsiteX0" fmla="*/ 4143376 w 4143376"/>
              <a:gd name="connsiteY0" fmla="*/ 528637 h 2352675"/>
              <a:gd name="connsiteX1" fmla="*/ 4005263 w 4143376"/>
              <a:gd name="connsiteY1" fmla="*/ 538162 h 2352675"/>
              <a:gd name="connsiteX2" fmla="*/ 3895726 w 4143376"/>
              <a:gd name="connsiteY2" fmla="*/ 557212 h 2352675"/>
              <a:gd name="connsiteX3" fmla="*/ 3767138 w 4143376"/>
              <a:gd name="connsiteY3" fmla="*/ 581025 h 2352675"/>
              <a:gd name="connsiteX4" fmla="*/ 3614738 w 4143376"/>
              <a:gd name="connsiteY4" fmla="*/ 619125 h 2352675"/>
              <a:gd name="connsiteX5" fmla="*/ 3457576 w 4143376"/>
              <a:gd name="connsiteY5" fmla="*/ 676275 h 2352675"/>
              <a:gd name="connsiteX6" fmla="*/ 3333751 w 4143376"/>
              <a:gd name="connsiteY6" fmla="*/ 738187 h 2352675"/>
              <a:gd name="connsiteX7" fmla="*/ 3162301 w 4143376"/>
              <a:gd name="connsiteY7" fmla="*/ 828675 h 2352675"/>
              <a:gd name="connsiteX8" fmla="*/ 3033713 w 4143376"/>
              <a:gd name="connsiteY8" fmla="*/ 928687 h 2352675"/>
              <a:gd name="connsiteX9" fmla="*/ 2919413 w 4143376"/>
              <a:gd name="connsiteY9" fmla="*/ 1033462 h 2352675"/>
              <a:gd name="connsiteX10" fmla="*/ 2800351 w 4143376"/>
              <a:gd name="connsiteY10" fmla="*/ 1133475 h 2352675"/>
              <a:gd name="connsiteX11" fmla="*/ 2695576 w 4143376"/>
              <a:gd name="connsiteY11" fmla="*/ 1281112 h 2352675"/>
              <a:gd name="connsiteX12" fmla="*/ 2614613 w 4143376"/>
              <a:gd name="connsiteY12" fmla="*/ 1381125 h 2352675"/>
              <a:gd name="connsiteX13" fmla="*/ 2562226 w 4143376"/>
              <a:gd name="connsiteY13" fmla="*/ 1500187 h 2352675"/>
              <a:gd name="connsiteX14" fmla="*/ 2505076 w 4143376"/>
              <a:gd name="connsiteY14" fmla="*/ 1609725 h 2352675"/>
              <a:gd name="connsiteX15" fmla="*/ 2447926 w 4143376"/>
              <a:gd name="connsiteY15" fmla="*/ 1738312 h 2352675"/>
              <a:gd name="connsiteX16" fmla="*/ 2409826 w 4143376"/>
              <a:gd name="connsiteY16" fmla="*/ 1866900 h 2352675"/>
              <a:gd name="connsiteX17" fmla="*/ 2381251 w 4143376"/>
              <a:gd name="connsiteY17" fmla="*/ 2009775 h 2352675"/>
              <a:gd name="connsiteX18" fmla="*/ 2357438 w 4143376"/>
              <a:gd name="connsiteY18" fmla="*/ 2152650 h 2352675"/>
              <a:gd name="connsiteX19" fmla="*/ 2362201 w 4143376"/>
              <a:gd name="connsiteY19" fmla="*/ 2290762 h 2352675"/>
              <a:gd name="connsiteX20" fmla="*/ 2357438 w 4143376"/>
              <a:gd name="connsiteY20" fmla="*/ 2352675 h 2352675"/>
              <a:gd name="connsiteX21" fmla="*/ 0 w 4143376"/>
              <a:gd name="connsiteY21" fmla="*/ 0 h 2352675"/>
              <a:gd name="connsiteX22" fmla="*/ 4143376 w 4143376"/>
              <a:gd name="connsiteY22" fmla="*/ 528637 h 2352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4143376" h="2352675">
                <a:moveTo>
                  <a:pt x="4143376" y="528637"/>
                </a:moveTo>
                <a:lnTo>
                  <a:pt x="4005263" y="538162"/>
                </a:lnTo>
                <a:lnTo>
                  <a:pt x="3895726" y="557212"/>
                </a:lnTo>
                <a:lnTo>
                  <a:pt x="3767138" y="581025"/>
                </a:lnTo>
                <a:lnTo>
                  <a:pt x="3614738" y="619125"/>
                </a:lnTo>
                <a:lnTo>
                  <a:pt x="3457576" y="676275"/>
                </a:lnTo>
                <a:lnTo>
                  <a:pt x="3333751" y="738187"/>
                </a:lnTo>
                <a:lnTo>
                  <a:pt x="3162301" y="828675"/>
                </a:lnTo>
                <a:lnTo>
                  <a:pt x="3033713" y="928687"/>
                </a:lnTo>
                <a:lnTo>
                  <a:pt x="2919413" y="1033462"/>
                </a:lnTo>
                <a:lnTo>
                  <a:pt x="2800351" y="1133475"/>
                </a:lnTo>
                <a:lnTo>
                  <a:pt x="2695576" y="1281112"/>
                </a:lnTo>
                <a:lnTo>
                  <a:pt x="2614613" y="1381125"/>
                </a:lnTo>
                <a:lnTo>
                  <a:pt x="2562226" y="1500187"/>
                </a:lnTo>
                <a:lnTo>
                  <a:pt x="2505076" y="1609725"/>
                </a:lnTo>
                <a:lnTo>
                  <a:pt x="2447926" y="1738312"/>
                </a:lnTo>
                <a:lnTo>
                  <a:pt x="2409826" y="1866900"/>
                </a:lnTo>
                <a:lnTo>
                  <a:pt x="2381251" y="2009775"/>
                </a:lnTo>
                <a:lnTo>
                  <a:pt x="2357438" y="2152650"/>
                </a:lnTo>
                <a:lnTo>
                  <a:pt x="2362201" y="2290762"/>
                </a:lnTo>
                <a:lnTo>
                  <a:pt x="2357438" y="2352675"/>
                </a:lnTo>
                <a:lnTo>
                  <a:pt x="0" y="0"/>
                </a:lnTo>
                <a:lnTo>
                  <a:pt x="4143376" y="528637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r="-101000" b="-98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7" name="Forme libre 16"/>
          <p:cNvSpPr/>
          <p:nvPr/>
        </p:nvSpPr>
        <p:spPr>
          <a:xfrm flipH="1">
            <a:off x="4158000" y="-11654"/>
            <a:ext cx="4176000" cy="2412000"/>
          </a:xfrm>
          <a:custGeom>
            <a:avLst/>
            <a:gdLst>
              <a:gd name="connsiteX0" fmla="*/ 4143376 w 4143376"/>
              <a:gd name="connsiteY0" fmla="*/ 528637 h 2352675"/>
              <a:gd name="connsiteX1" fmla="*/ 4005263 w 4143376"/>
              <a:gd name="connsiteY1" fmla="*/ 538162 h 2352675"/>
              <a:gd name="connsiteX2" fmla="*/ 3895726 w 4143376"/>
              <a:gd name="connsiteY2" fmla="*/ 557212 h 2352675"/>
              <a:gd name="connsiteX3" fmla="*/ 3767138 w 4143376"/>
              <a:gd name="connsiteY3" fmla="*/ 581025 h 2352675"/>
              <a:gd name="connsiteX4" fmla="*/ 3614738 w 4143376"/>
              <a:gd name="connsiteY4" fmla="*/ 619125 h 2352675"/>
              <a:gd name="connsiteX5" fmla="*/ 3457576 w 4143376"/>
              <a:gd name="connsiteY5" fmla="*/ 676275 h 2352675"/>
              <a:gd name="connsiteX6" fmla="*/ 3333751 w 4143376"/>
              <a:gd name="connsiteY6" fmla="*/ 738187 h 2352675"/>
              <a:gd name="connsiteX7" fmla="*/ 3162301 w 4143376"/>
              <a:gd name="connsiteY7" fmla="*/ 828675 h 2352675"/>
              <a:gd name="connsiteX8" fmla="*/ 3033713 w 4143376"/>
              <a:gd name="connsiteY8" fmla="*/ 928687 h 2352675"/>
              <a:gd name="connsiteX9" fmla="*/ 2919413 w 4143376"/>
              <a:gd name="connsiteY9" fmla="*/ 1033462 h 2352675"/>
              <a:gd name="connsiteX10" fmla="*/ 2800351 w 4143376"/>
              <a:gd name="connsiteY10" fmla="*/ 1133475 h 2352675"/>
              <a:gd name="connsiteX11" fmla="*/ 2695576 w 4143376"/>
              <a:gd name="connsiteY11" fmla="*/ 1281112 h 2352675"/>
              <a:gd name="connsiteX12" fmla="*/ 2614613 w 4143376"/>
              <a:gd name="connsiteY12" fmla="*/ 1381125 h 2352675"/>
              <a:gd name="connsiteX13" fmla="*/ 2562226 w 4143376"/>
              <a:gd name="connsiteY13" fmla="*/ 1500187 h 2352675"/>
              <a:gd name="connsiteX14" fmla="*/ 2505076 w 4143376"/>
              <a:gd name="connsiteY14" fmla="*/ 1609725 h 2352675"/>
              <a:gd name="connsiteX15" fmla="*/ 2447926 w 4143376"/>
              <a:gd name="connsiteY15" fmla="*/ 1738312 h 2352675"/>
              <a:gd name="connsiteX16" fmla="*/ 2409826 w 4143376"/>
              <a:gd name="connsiteY16" fmla="*/ 1866900 h 2352675"/>
              <a:gd name="connsiteX17" fmla="*/ 2381251 w 4143376"/>
              <a:gd name="connsiteY17" fmla="*/ 2009775 h 2352675"/>
              <a:gd name="connsiteX18" fmla="*/ 2357438 w 4143376"/>
              <a:gd name="connsiteY18" fmla="*/ 2152650 h 2352675"/>
              <a:gd name="connsiteX19" fmla="*/ 2362201 w 4143376"/>
              <a:gd name="connsiteY19" fmla="*/ 2290762 h 2352675"/>
              <a:gd name="connsiteX20" fmla="*/ 2357438 w 4143376"/>
              <a:gd name="connsiteY20" fmla="*/ 2352675 h 2352675"/>
              <a:gd name="connsiteX21" fmla="*/ 0 w 4143376"/>
              <a:gd name="connsiteY21" fmla="*/ 0 h 2352675"/>
              <a:gd name="connsiteX22" fmla="*/ 4143376 w 4143376"/>
              <a:gd name="connsiteY22" fmla="*/ 528637 h 2352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4143376" h="2352675">
                <a:moveTo>
                  <a:pt x="4143376" y="528637"/>
                </a:moveTo>
                <a:lnTo>
                  <a:pt x="4005263" y="538162"/>
                </a:lnTo>
                <a:lnTo>
                  <a:pt x="3895726" y="557212"/>
                </a:lnTo>
                <a:lnTo>
                  <a:pt x="3767138" y="581025"/>
                </a:lnTo>
                <a:lnTo>
                  <a:pt x="3614738" y="619125"/>
                </a:lnTo>
                <a:lnTo>
                  <a:pt x="3457576" y="676275"/>
                </a:lnTo>
                <a:lnTo>
                  <a:pt x="3333751" y="738187"/>
                </a:lnTo>
                <a:lnTo>
                  <a:pt x="3162301" y="828675"/>
                </a:lnTo>
                <a:lnTo>
                  <a:pt x="3033713" y="928687"/>
                </a:lnTo>
                <a:lnTo>
                  <a:pt x="2919413" y="1033462"/>
                </a:lnTo>
                <a:lnTo>
                  <a:pt x="2800351" y="1133475"/>
                </a:lnTo>
                <a:lnTo>
                  <a:pt x="2695576" y="1281112"/>
                </a:lnTo>
                <a:lnTo>
                  <a:pt x="2614613" y="1381125"/>
                </a:lnTo>
                <a:lnTo>
                  <a:pt x="2562226" y="1500187"/>
                </a:lnTo>
                <a:lnTo>
                  <a:pt x="2505076" y="1609725"/>
                </a:lnTo>
                <a:lnTo>
                  <a:pt x="2447926" y="1738312"/>
                </a:lnTo>
                <a:lnTo>
                  <a:pt x="2409826" y="1866900"/>
                </a:lnTo>
                <a:lnTo>
                  <a:pt x="2381251" y="2009775"/>
                </a:lnTo>
                <a:lnTo>
                  <a:pt x="2357438" y="2152650"/>
                </a:lnTo>
                <a:lnTo>
                  <a:pt x="2362201" y="2290762"/>
                </a:lnTo>
                <a:lnTo>
                  <a:pt x="2357438" y="2352675"/>
                </a:lnTo>
                <a:lnTo>
                  <a:pt x="0" y="0"/>
                </a:lnTo>
                <a:lnTo>
                  <a:pt x="4143376" y="528637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101000" t="700" r="900" b="-948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8" name="Forme libre 17"/>
          <p:cNvSpPr/>
          <p:nvPr/>
        </p:nvSpPr>
        <p:spPr>
          <a:xfrm flipH="1" flipV="1">
            <a:off x="4154624" y="2286729"/>
            <a:ext cx="4176000" cy="2412000"/>
          </a:xfrm>
          <a:custGeom>
            <a:avLst/>
            <a:gdLst>
              <a:gd name="connsiteX0" fmla="*/ 4143376 w 4143376"/>
              <a:gd name="connsiteY0" fmla="*/ 528637 h 2352675"/>
              <a:gd name="connsiteX1" fmla="*/ 4005263 w 4143376"/>
              <a:gd name="connsiteY1" fmla="*/ 538162 h 2352675"/>
              <a:gd name="connsiteX2" fmla="*/ 3895726 w 4143376"/>
              <a:gd name="connsiteY2" fmla="*/ 557212 h 2352675"/>
              <a:gd name="connsiteX3" fmla="*/ 3767138 w 4143376"/>
              <a:gd name="connsiteY3" fmla="*/ 581025 h 2352675"/>
              <a:gd name="connsiteX4" fmla="*/ 3614738 w 4143376"/>
              <a:gd name="connsiteY4" fmla="*/ 619125 h 2352675"/>
              <a:gd name="connsiteX5" fmla="*/ 3457576 w 4143376"/>
              <a:gd name="connsiteY5" fmla="*/ 676275 h 2352675"/>
              <a:gd name="connsiteX6" fmla="*/ 3333751 w 4143376"/>
              <a:gd name="connsiteY6" fmla="*/ 738187 h 2352675"/>
              <a:gd name="connsiteX7" fmla="*/ 3162301 w 4143376"/>
              <a:gd name="connsiteY7" fmla="*/ 828675 h 2352675"/>
              <a:gd name="connsiteX8" fmla="*/ 3033713 w 4143376"/>
              <a:gd name="connsiteY8" fmla="*/ 928687 h 2352675"/>
              <a:gd name="connsiteX9" fmla="*/ 2919413 w 4143376"/>
              <a:gd name="connsiteY9" fmla="*/ 1033462 h 2352675"/>
              <a:gd name="connsiteX10" fmla="*/ 2800351 w 4143376"/>
              <a:gd name="connsiteY10" fmla="*/ 1133475 h 2352675"/>
              <a:gd name="connsiteX11" fmla="*/ 2695576 w 4143376"/>
              <a:gd name="connsiteY11" fmla="*/ 1281112 h 2352675"/>
              <a:gd name="connsiteX12" fmla="*/ 2614613 w 4143376"/>
              <a:gd name="connsiteY12" fmla="*/ 1381125 h 2352675"/>
              <a:gd name="connsiteX13" fmla="*/ 2562226 w 4143376"/>
              <a:gd name="connsiteY13" fmla="*/ 1500187 h 2352675"/>
              <a:gd name="connsiteX14" fmla="*/ 2505076 w 4143376"/>
              <a:gd name="connsiteY14" fmla="*/ 1609725 h 2352675"/>
              <a:gd name="connsiteX15" fmla="*/ 2447926 w 4143376"/>
              <a:gd name="connsiteY15" fmla="*/ 1738312 h 2352675"/>
              <a:gd name="connsiteX16" fmla="*/ 2409826 w 4143376"/>
              <a:gd name="connsiteY16" fmla="*/ 1866900 h 2352675"/>
              <a:gd name="connsiteX17" fmla="*/ 2381251 w 4143376"/>
              <a:gd name="connsiteY17" fmla="*/ 2009775 h 2352675"/>
              <a:gd name="connsiteX18" fmla="*/ 2357438 w 4143376"/>
              <a:gd name="connsiteY18" fmla="*/ 2152650 h 2352675"/>
              <a:gd name="connsiteX19" fmla="*/ 2362201 w 4143376"/>
              <a:gd name="connsiteY19" fmla="*/ 2290762 h 2352675"/>
              <a:gd name="connsiteX20" fmla="*/ 2357438 w 4143376"/>
              <a:gd name="connsiteY20" fmla="*/ 2352675 h 2352675"/>
              <a:gd name="connsiteX21" fmla="*/ 0 w 4143376"/>
              <a:gd name="connsiteY21" fmla="*/ 0 h 2352675"/>
              <a:gd name="connsiteX22" fmla="*/ 4143376 w 4143376"/>
              <a:gd name="connsiteY22" fmla="*/ 528637 h 2352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4143376" h="2352675">
                <a:moveTo>
                  <a:pt x="4143376" y="528637"/>
                </a:moveTo>
                <a:lnTo>
                  <a:pt x="4005263" y="538162"/>
                </a:lnTo>
                <a:lnTo>
                  <a:pt x="3895726" y="557212"/>
                </a:lnTo>
                <a:lnTo>
                  <a:pt x="3767138" y="581025"/>
                </a:lnTo>
                <a:lnTo>
                  <a:pt x="3614738" y="619125"/>
                </a:lnTo>
                <a:lnTo>
                  <a:pt x="3457576" y="676275"/>
                </a:lnTo>
                <a:lnTo>
                  <a:pt x="3333751" y="738187"/>
                </a:lnTo>
                <a:lnTo>
                  <a:pt x="3162301" y="828675"/>
                </a:lnTo>
                <a:lnTo>
                  <a:pt x="3033713" y="928687"/>
                </a:lnTo>
                <a:lnTo>
                  <a:pt x="2919413" y="1033462"/>
                </a:lnTo>
                <a:lnTo>
                  <a:pt x="2800351" y="1133475"/>
                </a:lnTo>
                <a:lnTo>
                  <a:pt x="2695576" y="1281112"/>
                </a:lnTo>
                <a:lnTo>
                  <a:pt x="2614613" y="1381125"/>
                </a:lnTo>
                <a:lnTo>
                  <a:pt x="2562226" y="1500187"/>
                </a:lnTo>
                <a:lnTo>
                  <a:pt x="2505076" y="1609725"/>
                </a:lnTo>
                <a:lnTo>
                  <a:pt x="2447926" y="1738312"/>
                </a:lnTo>
                <a:lnTo>
                  <a:pt x="2409826" y="1866900"/>
                </a:lnTo>
                <a:lnTo>
                  <a:pt x="2381251" y="2009775"/>
                </a:lnTo>
                <a:lnTo>
                  <a:pt x="2357438" y="2152650"/>
                </a:lnTo>
                <a:lnTo>
                  <a:pt x="2362201" y="2290762"/>
                </a:lnTo>
                <a:lnTo>
                  <a:pt x="2357438" y="2352675"/>
                </a:lnTo>
                <a:lnTo>
                  <a:pt x="0" y="0"/>
                </a:lnTo>
                <a:lnTo>
                  <a:pt x="4143376" y="528637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100000" t="-96000" r="900" b="7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9" name="Forme libre 18"/>
          <p:cNvSpPr/>
          <p:nvPr/>
        </p:nvSpPr>
        <p:spPr>
          <a:xfrm flipV="1">
            <a:off x="-35800" y="2286729"/>
            <a:ext cx="4176000" cy="2412000"/>
          </a:xfrm>
          <a:custGeom>
            <a:avLst/>
            <a:gdLst>
              <a:gd name="connsiteX0" fmla="*/ 4143376 w 4143376"/>
              <a:gd name="connsiteY0" fmla="*/ 528637 h 2352675"/>
              <a:gd name="connsiteX1" fmla="*/ 4005263 w 4143376"/>
              <a:gd name="connsiteY1" fmla="*/ 538162 h 2352675"/>
              <a:gd name="connsiteX2" fmla="*/ 3895726 w 4143376"/>
              <a:gd name="connsiteY2" fmla="*/ 557212 h 2352675"/>
              <a:gd name="connsiteX3" fmla="*/ 3767138 w 4143376"/>
              <a:gd name="connsiteY3" fmla="*/ 581025 h 2352675"/>
              <a:gd name="connsiteX4" fmla="*/ 3614738 w 4143376"/>
              <a:gd name="connsiteY4" fmla="*/ 619125 h 2352675"/>
              <a:gd name="connsiteX5" fmla="*/ 3457576 w 4143376"/>
              <a:gd name="connsiteY5" fmla="*/ 676275 h 2352675"/>
              <a:gd name="connsiteX6" fmla="*/ 3333751 w 4143376"/>
              <a:gd name="connsiteY6" fmla="*/ 738187 h 2352675"/>
              <a:gd name="connsiteX7" fmla="*/ 3162301 w 4143376"/>
              <a:gd name="connsiteY7" fmla="*/ 828675 h 2352675"/>
              <a:gd name="connsiteX8" fmla="*/ 3033713 w 4143376"/>
              <a:gd name="connsiteY8" fmla="*/ 928687 h 2352675"/>
              <a:gd name="connsiteX9" fmla="*/ 2919413 w 4143376"/>
              <a:gd name="connsiteY9" fmla="*/ 1033462 h 2352675"/>
              <a:gd name="connsiteX10" fmla="*/ 2800351 w 4143376"/>
              <a:gd name="connsiteY10" fmla="*/ 1133475 h 2352675"/>
              <a:gd name="connsiteX11" fmla="*/ 2695576 w 4143376"/>
              <a:gd name="connsiteY11" fmla="*/ 1281112 h 2352675"/>
              <a:gd name="connsiteX12" fmla="*/ 2614613 w 4143376"/>
              <a:gd name="connsiteY12" fmla="*/ 1381125 h 2352675"/>
              <a:gd name="connsiteX13" fmla="*/ 2562226 w 4143376"/>
              <a:gd name="connsiteY13" fmla="*/ 1500187 h 2352675"/>
              <a:gd name="connsiteX14" fmla="*/ 2505076 w 4143376"/>
              <a:gd name="connsiteY14" fmla="*/ 1609725 h 2352675"/>
              <a:gd name="connsiteX15" fmla="*/ 2447926 w 4143376"/>
              <a:gd name="connsiteY15" fmla="*/ 1738312 h 2352675"/>
              <a:gd name="connsiteX16" fmla="*/ 2409826 w 4143376"/>
              <a:gd name="connsiteY16" fmla="*/ 1866900 h 2352675"/>
              <a:gd name="connsiteX17" fmla="*/ 2381251 w 4143376"/>
              <a:gd name="connsiteY17" fmla="*/ 2009775 h 2352675"/>
              <a:gd name="connsiteX18" fmla="*/ 2357438 w 4143376"/>
              <a:gd name="connsiteY18" fmla="*/ 2152650 h 2352675"/>
              <a:gd name="connsiteX19" fmla="*/ 2362201 w 4143376"/>
              <a:gd name="connsiteY19" fmla="*/ 2290762 h 2352675"/>
              <a:gd name="connsiteX20" fmla="*/ 2357438 w 4143376"/>
              <a:gd name="connsiteY20" fmla="*/ 2352675 h 2352675"/>
              <a:gd name="connsiteX21" fmla="*/ 0 w 4143376"/>
              <a:gd name="connsiteY21" fmla="*/ 0 h 2352675"/>
              <a:gd name="connsiteX22" fmla="*/ 4143376 w 4143376"/>
              <a:gd name="connsiteY22" fmla="*/ 528637 h 2352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4143376" h="2352675">
                <a:moveTo>
                  <a:pt x="4143376" y="528637"/>
                </a:moveTo>
                <a:lnTo>
                  <a:pt x="4005263" y="538162"/>
                </a:lnTo>
                <a:lnTo>
                  <a:pt x="3895726" y="557212"/>
                </a:lnTo>
                <a:lnTo>
                  <a:pt x="3767138" y="581025"/>
                </a:lnTo>
                <a:lnTo>
                  <a:pt x="3614738" y="619125"/>
                </a:lnTo>
                <a:lnTo>
                  <a:pt x="3457576" y="676275"/>
                </a:lnTo>
                <a:lnTo>
                  <a:pt x="3333751" y="738187"/>
                </a:lnTo>
                <a:lnTo>
                  <a:pt x="3162301" y="828675"/>
                </a:lnTo>
                <a:lnTo>
                  <a:pt x="3033713" y="928687"/>
                </a:lnTo>
                <a:lnTo>
                  <a:pt x="2919413" y="1033462"/>
                </a:lnTo>
                <a:lnTo>
                  <a:pt x="2800351" y="1133475"/>
                </a:lnTo>
                <a:lnTo>
                  <a:pt x="2695576" y="1281112"/>
                </a:lnTo>
                <a:lnTo>
                  <a:pt x="2614613" y="1381125"/>
                </a:lnTo>
                <a:lnTo>
                  <a:pt x="2562226" y="1500187"/>
                </a:lnTo>
                <a:lnTo>
                  <a:pt x="2505076" y="1609725"/>
                </a:lnTo>
                <a:lnTo>
                  <a:pt x="2447926" y="1738312"/>
                </a:lnTo>
                <a:lnTo>
                  <a:pt x="2409826" y="1866900"/>
                </a:lnTo>
                <a:lnTo>
                  <a:pt x="2381251" y="2009775"/>
                </a:lnTo>
                <a:lnTo>
                  <a:pt x="2357438" y="2152650"/>
                </a:lnTo>
                <a:lnTo>
                  <a:pt x="2362201" y="2290762"/>
                </a:lnTo>
                <a:lnTo>
                  <a:pt x="2357438" y="2352675"/>
                </a:lnTo>
                <a:lnTo>
                  <a:pt x="0" y="0"/>
                </a:lnTo>
                <a:lnTo>
                  <a:pt x="4143376" y="528637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500" t="-94800" r="-100000" b="7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1495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1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8" dur="4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6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4" dur="4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8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2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6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4" grpId="0" animBg="1"/>
      <p:bldP spid="4" grpId="1" animBg="1"/>
      <p:bldP spid="5" grpId="0" animBg="1"/>
      <p:bldP spid="5" grpId="1" animBg="1"/>
      <p:bldP spid="6" grpId="0" animBg="1"/>
      <p:bldP spid="7" grpId="0" animBg="1"/>
      <p:bldP spid="8" grpId="0" animBg="1"/>
      <p:bldP spid="9" grpId="0" animBg="1"/>
      <p:bldP spid="15" grpId="0" animBg="1"/>
      <p:bldP spid="17" grpId="0" animBg="1"/>
      <p:bldP spid="18" grpId="0" animBg="1"/>
      <p:bldP spid="1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8"/>
          <a:stretch/>
        </p:blipFill>
        <p:spPr>
          <a:xfrm>
            <a:off x="20" y="10"/>
            <a:ext cx="8280380" cy="467994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8"/>
          <a:stretch/>
        </p:blipFill>
        <p:spPr>
          <a:xfrm>
            <a:off x="20" y="10"/>
            <a:ext cx="8280380" cy="4679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0392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Tm="10000"/>
    </mc:Choice>
    <mc:Fallback xmlns="">
      <p:transition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cteurs 2"/>
          <p:cNvSpPr/>
          <p:nvPr/>
        </p:nvSpPr>
        <p:spPr>
          <a:xfrm>
            <a:off x="32882" y="-2699"/>
            <a:ext cx="4140000" cy="4679949"/>
          </a:xfrm>
          <a:prstGeom prst="pie">
            <a:avLst/>
          </a:prstGeom>
          <a:blipFill dpi="0" rotWithShape="0">
            <a:blip r:embed="rId2"/>
            <a:srcRect/>
            <a:stretch>
              <a:fillRect l="-435" t="-1" r="-99565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fr-FR" dirty="0">
              <a:solidFill>
                <a:srgbClr val="FFFFFF"/>
              </a:solidFill>
            </a:endParaRPr>
          </a:p>
        </p:txBody>
      </p:sp>
      <p:sp>
        <p:nvSpPr>
          <p:cNvPr id="4" name="Secteurs 3"/>
          <p:cNvSpPr/>
          <p:nvPr/>
        </p:nvSpPr>
        <p:spPr>
          <a:xfrm rot="10800000">
            <a:off x="4123264" y="9837"/>
            <a:ext cx="4140000" cy="4679949"/>
          </a:xfrm>
          <a:prstGeom prst="pie">
            <a:avLst/>
          </a:prstGeom>
          <a:blipFill dpi="0" rotWithShape="0">
            <a:blip r:embed="rId2"/>
            <a:srcRect/>
            <a:stretch>
              <a:fillRect l="-100400" r="4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Triangle rectangle 1"/>
          <p:cNvSpPr/>
          <p:nvPr/>
        </p:nvSpPr>
        <p:spPr>
          <a:xfrm>
            <a:off x="2036295" y="0"/>
            <a:ext cx="2076450" cy="2339973"/>
          </a:xfrm>
          <a:prstGeom prst="rtTriangle">
            <a:avLst/>
          </a:prstGeom>
          <a:blipFill dpi="0" rotWithShape="0">
            <a:blip r:embed="rId2"/>
            <a:srcRect/>
            <a:stretch>
              <a:fillRect l="-100089" r="-198911" b="-10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6" name="Triangle rectangle 5"/>
          <p:cNvSpPr/>
          <p:nvPr/>
        </p:nvSpPr>
        <p:spPr>
          <a:xfrm rot="10800000">
            <a:off x="4133548" y="2339977"/>
            <a:ext cx="2076450" cy="2339973"/>
          </a:xfrm>
          <a:prstGeom prst="rtTriangle">
            <a:avLst/>
          </a:prstGeom>
          <a:blipFill dpi="0" rotWithShape="0">
            <a:blip r:embed="rId2"/>
            <a:srcRect/>
            <a:stretch>
              <a:fillRect l="-200004" t="-99848" r="-98754" b="-15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9" name="Forme libre 8"/>
          <p:cNvSpPr/>
          <p:nvPr/>
        </p:nvSpPr>
        <p:spPr>
          <a:xfrm>
            <a:off x="2003309" y="-6230"/>
            <a:ext cx="4158018" cy="2433851"/>
          </a:xfrm>
          <a:custGeom>
            <a:avLst/>
            <a:gdLst>
              <a:gd name="connsiteX0" fmla="*/ 4158018 w 4158018"/>
              <a:gd name="connsiteY0" fmla="*/ 0 h 2433851"/>
              <a:gd name="connsiteX1" fmla="*/ 4016991 w 4158018"/>
              <a:gd name="connsiteY1" fmla="*/ 36394 h 2433851"/>
              <a:gd name="connsiteX2" fmla="*/ 3853218 w 4158018"/>
              <a:gd name="connsiteY2" fmla="*/ 72788 h 2433851"/>
              <a:gd name="connsiteX3" fmla="*/ 3698544 w 4158018"/>
              <a:gd name="connsiteY3" fmla="*/ 113731 h 2433851"/>
              <a:gd name="connsiteX4" fmla="*/ 3530221 w 4158018"/>
              <a:gd name="connsiteY4" fmla="*/ 168322 h 2433851"/>
              <a:gd name="connsiteX5" fmla="*/ 3357350 w 4158018"/>
              <a:gd name="connsiteY5" fmla="*/ 245660 h 2433851"/>
              <a:gd name="connsiteX6" fmla="*/ 3211774 w 4158018"/>
              <a:gd name="connsiteY6" fmla="*/ 318448 h 2433851"/>
              <a:gd name="connsiteX7" fmla="*/ 3102591 w 4158018"/>
              <a:gd name="connsiteY7" fmla="*/ 391236 h 2433851"/>
              <a:gd name="connsiteX8" fmla="*/ 2979762 w 4158018"/>
              <a:gd name="connsiteY8" fmla="*/ 477672 h 2433851"/>
              <a:gd name="connsiteX9" fmla="*/ 2893326 w 4158018"/>
              <a:gd name="connsiteY9" fmla="*/ 564107 h 2433851"/>
              <a:gd name="connsiteX10" fmla="*/ 2806890 w 4158018"/>
              <a:gd name="connsiteY10" fmla="*/ 636896 h 2433851"/>
              <a:gd name="connsiteX11" fmla="*/ 2734102 w 4158018"/>
              <a:gd name="connsiteY11" fmla="*/ 714233 h 2433851"/>
              <a:gd name="connsiteX12" fmla="*/ 2656765 w 4158018"/>
              <a:gd name="connsiteY12" fmla="*/ 814316 h 2433851"/>
              <a:gd name="connsiteX13" fmla="*/ 2574878 w 4158018"/>
              <a:gd name="connsiteY13" fmla="*/ 923498 h 2433851"/>
              <a:gd name="connsiteX14" fmla="*/ 2492991 w 4158018"/>
              <a:gd name="connsiteY14" fmla="*/ 1050878 h 2433851"/>
              <a:gd name="connsiteX15" fmla="*/ 2424753 w 4158018"/>
              <a:gd name="connsiteY15" fmla="*/ 1164609 h 2433851"/>
              <a:gd name="connsiteX16" fmla="*/ 2347415 w 4158018"/>
              <a:gd name="connsiteY16" fmla="*/ 1323833 h 2433851"/>
              <a:gd name="connsiteX17" fmla="*/ 2270078 w 4158018"/>
              <a:gd name="connsiteY17" fmla="*/ 1483057 h 2433851"/>
              <a:gd name="connsiteX18" fmla="*/ 2242783 w 4158018"/>
              <a:gd name="connsiteY18" fmla="*/ 1614985 h 2433851"/>
              <a:gd name="connsiteX19" fmla="*/ 2206388 w 4158018"/>
              <a:gd name="connsiteY19" fmla="*/ 1728716 h 2433851"/>
              <a:gd name="connsiteX20" fmla="*/ 2183642 w 4158018"/>
              <a:gd name="connsiteY20" fmla="*/ 1846997 h 2433851"/>
              <a:gd name="connsiteX21" fmla="*/ 2174544 w 4158018"/>
              <a:gd name="connsiteY21" fmla="*/ 1974376 h 2433851"/>
              <a:gd name="connsiteX22" fmla="*/ 2165445 w 4158018"/>
              <a:gd name="connsiteY22" fmla="*/ 2110854 h 2433851"/>
              <a:gd name="connsiteX23" fmla="*/ 2165445 w 4158018"/>
              <a:gd name="connsiteY23" fmla="*/ 2238233 h 2433851"/>
              <a:gd name="connsiteX24" fmla="*/ 2160896 w 4158018"/>
              <a:gd name="connsiteY24" fmla="*/ 2338316 h 2433851"/>
              <a:gd name="connsiteX25" fmla="*/ 2165445 w 4158018"/>
              <a:gd name="connsiteY25" fmla="*/ 2433851 h 2433851"/>
              <a:gd name="connsiteX26" fmla="*/ 0 w 4158018"/>
              <a:gd name="connsiteY26" fmla="*/ 0 h 2433851"/>
              <a:gd name="connsiteX27" fmla="*/ 4158018 w 4158018"/>
              <a:gd name="connsiteY27" fmla="*/ 0 h 243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4158018" h="2433851">
                <a:moveTo>
                  <a:pt x="4158018" y="0"/>
                </a:moveTo>
                <a:lnTo>
                  <a:pt x="4016991" y="36394"/>
                </a:lnTo>
                <a:lnTo>
                  <a:pt x="3853218" y="72788"/>
                </a:lnTo>
                <a:lnTo>
                  <a:pt x="3698544" y="113731"/>
                </a:lnTo>
                <a:lnTo>
                  <a:pt x="3530221" y="168322"/>
                </a:lnTo>
                <a:lnTo>
                  <a:pt x="3357350" y="245660"/>
                </a:lnTo>
                <a:lnTo>
                  <a:pt x="3211774" y="318448"/>
                </a:lnTo>
                <a:lnTo>
                  <a:pt x="3102591" y="391236"/>
                </a:lnTo>
                <a:lnTo>
                  <a:pt x="2979762" y="477672"/>
                </a:lnTo>
                <a:lnTo>
                  <a:pt x="2893326" y="564107"/>
                </a:lnTo>
                <a:lnTo>
                  <a:pt x="2806890" y="636896"/>
                </a:lnTo>
                <a:lnTo>
                  <a:pt x="2734102" y="714233"/>
                </a:lnTo>
                <a:lnTo>
                  <a:pt x="2656765" y="814316"/>
                </a:lnTo>
                <a:lnTo>
                  <a:pt x="2574878" y="923498"/>
                </a:lnTo>
                <a:lnTo>
                  <a:pt x="2492991" y="1050878"/>
                </a:lnTo>
                <a:lnTo>
                  <a:pt x="2424753" y="1164609"/>
                </a:lnTo>
                <a:lnTo>
                  <a:pt x="2347415" y="1323833"/>
                </a:lnTo>
                <a:lnTo>
                  <a:pt x="2270078" y="1483057"/>
                </a:lnTo>
                <a:lnTo>
                  <a:pt x="2242783" y="1614985"/>
                </a:lnTo>
                <a:lnTo>
                  <a:pt x="2206388" y="1728716"/>
                </a:lnTo>
                <a:lnTo>
                  <a:pt x="2183642" y="1846997"/>
                </a:lnTo>
                <a:lnTo>
                  <a:pt x="2174544" y="1974376"/>
                </a:lnTo>
                <a:lnTo>
                  <a:pt x="2165445" y="2110854"/>
                </a:lnTo>
                <a:lnTo>
                  <a:pt x="2165445" y="2238233"/>
                </a:lnTo>
                <a:lnTo>
                  <a:pt x="2160896" y="2338316"/>
                </a:lnTo>
                <a:lnTo>
                  <a:pt x="2165445" y="2433851"/>
                </a:lnTo>
                <a:lnTo>
                  <a:pt x="0" y="0"/>
                </a:lnTo>
                <a:lnTo>
                  <a:pt x="4158018" y="0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49654" t="-291" r="-49480" b="-9199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0" name="Forme libre 9"/>
          <p:cNvSpPr/>
          <p:nvPr/>
        </p:nvSpPr>
        <p:spPr>
          <a:xfrm rot="10800000">
            <a:off x="2058164" y="2246097"/>
            <a:ext cx="4158018" cy="2433851"/>
          </a:xfrm>
          <a:custGeom>
            <a:avLst/>
            <a:gdLst>
              <a:gd name="connsiteX0" fmla="*/ 4158018 w 4158018"/>
              <a:gd name="connsiteY0" fmla="*/ 0 h 2433851"/>
              <a:gd name="connsiteX1" fmla="*/ 4016991 w 4158018"/>
              <a:gd name="connsiteY1" fmla="*/ 36394 h 2433851"/>
              <a:gd name="connsiteX2" fmla="*/ 3853218 w 4158018"/>
              <a:gd name="connsiteY2" fmla="*/ 72788 h 2433851"/>
              <a:gd name="connsiteX3" fmla="*/ 3698544 w 4158018"/>
              <a:gd name="connsiteY3" fmla="*/ 113731 h 2433851"/>
              <a:gd name="connsiteX4" fmla="*/ 3530221 w 4158018"/>
              <a:gd name="connsiteY4" fmla="*/ 168322 h 2433851"/>
              <a:gd name="connsiteX5" fmla="*/ 3357350 w 4158018"/>
              <a:gd name="connsiteY5" fmla="*/ 245660 h 2433851"/>
              <a:gd name="connsiteX6" fmla="*/ 3211774 w 4158018"/>
              <a:gd name="connsiteY6" fmla="*/ 318448 h 2433851"/>
              <a:gd name="connsiteX7" fmla="*/ 3102591 w 4158018"/>
              <a:gd name="connsiteY7" fmla="*/ 391236 h 2433851"/>
              <a:gd name="connsiteX8" fmla="*/ 2979762 w 4158018"/>
              <a:gd name="connsiteY8" fmla="*/ 477672 h 2433851"/>
              <a:gd name="connsiteX9" fmla="*/ 2893326 w 4158018"/>
              <a:gd name="connsiteY9" fmla="*/ 564107 h 2433851"/>
              <a:gd name="connsiteX10" fmla="*/ 2806890 w 4158018"/>
              <a:gd name="connsiteY10" fmla="*/ 636896 h 2433851"/>
              <a:gd name="connsiteX11" fmla="*/ 2734102 w 4158018"/>
              <a:gd name="connsiteY11" fmla="*/ 714233 h 2433851"/>
              <a:gd name="connsiteX12" fmla="*/ 2656765 w 4158018"/>
              <a:gd name="connsiteY12" fmla="*/ 814316 h 2433851"/>
              <a:gd name="connsiteX13" fmla="*/ 2574878 w 4158018"/>
              <a:gd name="connsiteY13" fmla="*/ 923498 h 2433851"/>
              <a:gd name="connsiteX14" fmla="*/ 2492991 w 4158018"/>
              <a:gd name="connsiteY14" fmla="*/ 1050878 h 2433851"/>
              <a:gd name="connsiteX15" fmla="*/ 2424753 w 4158018"/>
              <a:gd name="connsiteY15" fmla="*/ 1164609 h 2433851"/>
              <a:gd name="connsiteX16" fmla="*/ 2347415 w 4158018"/>
              <a:gd name="connsiteY16" fmla="*/ 1323833 h 2433851"/>
              <a:gd name="connsiteX17" fmla="*/ 2270078 w 4158018"/>
              <a:gd name="connsiteY17" fmla="*/ 1483057 h 2433851"/>
              <a:gd name="connsiteX18" fmla="*/ 2242783 w 4158018"/>
              <a:gd name="connsiteY18" fmla="*/ 1614985 h 2433851"/>
              <a:gd name="connsiteX19" fmla="*/ 2206388 w 4158018"/>
              <a:gd name="connsiteY19" fmla="*/ 1728716 h 2433851"/>
              <a:gd name="connsiteX20" fmla="*/ 2183642 w 4158018"/>
              <a:gd name="connsiteY20" fmla="*/ 1846997 h 2433851"/>
              <a:gd name="connsiteX21" fmla="*/ 2174544 w 4158018"/>
              <a:gd name="connsiteY21" fmla="*/ 1974376 h 2433851"/>
              <a:gd name="connsiteX22" fmla="*/ 2165445 w 4158018"/>
              <a:gd name="connsiteY22" fmla="*/ 2110854 h 2433851"/>
              <a:gd name="connsiteX23" fmla="*/ 2165445 w 4158018"/>
              <a:gd name="connsiteY23" fmla="*/ 2238233 h 2433851"/>
              <a:gd name="connsiteX24" fmla="*/ 2160896 w 4158018"/>
              <a:gd name="connsiteY24" fmla="*/ 2338316 h 2433851"/>
              <a:gd name="connsiteX25" fmla="*/ 2165445 w 4158018"/>
              <a:gd name="connsiteY25" fmla="*/ 2433851 h 2433851"/>
              <a:gd name="connsiteX26" fmla="*/ 0 w 4158018"/>
              <a:gd name="connsiteY26" fmla="*/ 0 h 2433851"/>
              <a:gd name="connsiteX27" fmla="*/ 4158018 w 4158018"/>
              <a:gd name="connsiteY27" fmla="*/ 0 h 243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4158018" h="2433851">
                <a:moveTo>
                  <a:pt x="4158018" y="0"/>
                </a:moveTo>
                <a:lnTo>
                  <a:pt x="4016991" y="36394"/>
                </a:lnTo>
                <a:lnTo>
                  <a:pt x="3853218" y="72788"/>
                </a:lnTo>
                <a:lnTo>
                  <a:pt x="3698544" y="113731"/>
                </a:lnTo>
                <a:lnTo>
                  <a:pt x="3530221" y="168322"/>
                </a:lnTo>
                <a:lnTo>
                  <a:pt x="3357350" y="245660"/>
                </a:lnTo>
                <a:lnTo>
                  <a:pt x="3211774" y="318448"/>
                </a:lnTo>
                <a:lnTo>
                  <a:pt x="3102591" y="391236"/>
                </a:lnTo>
                <a:lnTo>
                  <a:pt x="2979762" y="477672"/>
                </a:lnTo>
                <a:lnTo>
                  <a:pt x="2893326" y="564107"/>
                </a:lnTo>
                <a:lnTo>
                  <a:pt x="2806890" y="636896"/>
                </a:lnTo>
                <a:lnTo>
                  <a:pt x="2734102" y="714233"/>
                </a:lnTo>
                <a:lnTo>
                  <a:pt x="2656765" y="814316"/>
                </a:lnTo>
                <a:lnTo>
                  <a:pt x="2574878" y="923498"/>
                </a:lnTo>
                <a:lnTo>
                  <a:pt x="2492991" y="1050878"/>
                </a:lnTo>
                <a:lnTo>
                  <a:pt x="2424753" y="1164609"/>
                </a:lnTo>
                <a:lnTo>
                  <a:pt x="2347415" y="1323833"/>
                </a:lnTo>
                <a:lnTo>
                  <a:pt x="2270078" y="1483057"/>
                </a:lnTo>
                <a:lnTo>
                  <a:pt x="2242783" y="1614985"/>
                </a:lnTo>
                <a:lnTo>
                  <a:pt x="2206388" y="1728716"/>
                </a:lnTo>
                <a:lnTo>
                  <a:pt x="2183642" y="1846997"/>
                </a:lnTo>
                <a:lnTo>
                  <a:pt x="2174544" y="1974376"/>
                </a:lnTo>
                <a:lnTo>
                  <a:pt x="2165445" y="2110854"/>
                </a:lnTo>
                <a:lnTo>
                  <a:pt x="2165445" y="2238233"/>
                </a:lnTo>
                <a:lnTo>
                  <a:pt x="2160896" y="2338316"/>
                </a:lnTo>
                <a:lnTo>
                  <a:pt x="2165445" y="2433851"/>
                </a:lnTo>
                <a:lnTo>
                  <a:pt x="0" y="0"/>
                </a:lnTo>
                <a:lnTo>
                  <a:pt x="4158018" y="0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49913" t="-92145" r="-49221" b="-14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2" name="Forme libre 11"/>
          <p:cNvSpPr/>
          <p:nvPr/>
        </p:nvSpPr>
        <p:spPr>
          <a:xfrm>
            <a:off x="-7909" y="-12851"/>
            <a:ext cx="2124502" cy="2474794"/>
          </a:xfrm>
          <a:custGeom>
            <a:avLst/>
            <a:gdLst>
              <a:gd name="connsiteX0" fmla="*/ 13648 w 2124502"/>
              <a:gd name="connsiteY0" fmla="*/ 0 h 2474794"/>
              <a:gd name="connsiteX1" fmla="*/ 2124502 w 2124502"/>
              <a:gd name="connsiteY1" fmla="*/ 0 h 2474794"/>
              <a:gd name="connsiteX2" fmla="*/ 2038066 w 2124502"/>
              <a:gd name="connsiteY2" fmla="*/ 27296 h 2474794"/>
              <a:gd name="connsiteX3" fmla="*/ 1937983 w 2124502"/>
              <a:gd name="connsiteY3" fmla="*/ 36394 h 2474794"/>
              <a:gd name="connsiteX4" fmla="*/ 1806054 w 2124502"/>
              <a:gd name="connsiteY4" fmla="*/ 59141 h 2474794"/>
              <a:gd name="connsiteX5" fmla="*/ 1655929 w 2124502"/>
              <a:gd name="connsiteY5" fmla="*/ 86436 h 2474794"/>
              <a:gd name="connsiteX6" fmla="*/ 1473959 w 2124502"/>
              <a:gd name="connsiteY6" fmla="*/ 145576 h 2474794"/>
              <a:gd name="connsiteX7" fmla="*/ 1269242 w 2124502"/>
              <a:gd name="connsiteY7" fmla="*/ 236561 h 2474794"/>
              <a:gd name="connsiteX8" fmla="*/ 1128215 w 2124502"/>
              <a:gd name="connsiteY8" fmla="*/ 327547 h 2474794"/>
              <a:gd name="connsiteX9" fmla="*/ 996287 w 2124502"/>
              <a:gd name="connsiteY9" fmla="*/ 427630 h 2474794"/>
              <a:gd name="connsiteX10" fmla="*/ 900753 w 2124502"/>
              <a:gd name="connsiteY10" fmla="*/ 523164 h 2474794"/>
              <a:gd name="connsiteX11" fmla="*/ 805218 w 2124502"/>
              <a:gd name="connsiteY11" fmla="*/ 605051 h 2474794"/>
              <a:gd name="connsiteX12" fmla="*/ 723332 w 2124502"/>
              <a:gd name="connsiteY12" fmla="*/ 682388 h 2474794"/>
              <a:gd name="connsiteX13" fmla="*/ 659642 w 2124502"/>
              <a:gd name="connsiteY13" fmla="*/ 755176 h 2474794"/>
              <a:gd name="connsiteX14" fmla="*/ 586854 w 2124502"/>
              <a:gd name="connsiteY14" fmla="*/ 855260 h 2474794"/>
              <a:gd name="connsiteX15" fmla="*/ 541362 w 2124502"/>
              <a:gd name="connsiteY15" fmla="*/ 918949 h 2474794"/>
              <a:gd name="connsiteX16" fmla="*/ 464024 w 2124502"/>
              <a:gd name="connsiteY16" fmla="*/ 1037230 h 2474794"/>
              <a:gd name="connsiteX17" fmla="*/ 400335 w 2124502"/>
              <a:gd name="connsiteY17" fmla="*/ 1164609 h 2474794"/>
              <a:gd name="connsiteX18" fmla="*/ 350293 w 2124502"/>
              <a:gd name="connsiteY18" fmla="*/ 1269242 h 2474794"/>
              <a:gd name="connsiteX19" fmla="*/ 282054 w 2124502"/>
              <a:gd name="connsiteY19" fmla="*/ 1401170 h 2474794"/>
              <a:gd name="connsiteX20" fmla="*/ 227463 w 2124502"/>
              <a:gd name="connsiteY20" fmla="*/ 1519451 h 2474794"/>
              <a:gd name="connsiteX21" fmla="*/ 181971 w 2124502"/>
              <a:gd name="connsiteY21" fmla="*/ 1624084 h 2474794"/>
              <a:gd name="connsiteX22" fmla="*/ 145577 w 2124502"/>
              <a:gd name="connsiteY22" fmla="*/ 1756012 h 2474794"/>
              <a:gd name="connsiteX23" fmla="*/ 104633 w 2124502"/>
              <a:gd name="connsiteY23" fmla="*/ 1897039 h 2474794"/>
              <a:gd name="connsiteX24" fmla="*/ 72789 w 2124502"/>
              <a:gd name="connsiteY24" fmla="*/ 2019869 h 2474794"/>
              <a:gd name="connsiteX25" fmla="*/ 54592 w 2124502"/>
              <a:gd name="connsiteY25" fmla="*/ 2197290 h 2474794"/>
              <a:gd name="connsiteX26" fmla="*/ 50042 w 2124502"/>
              <a:gd name="connsiteY26" fmla="*/ 2370161 h 2474794"/>
              <a:gd name="connsiteX27" fmla="*/ 40944 w 2124502"/>
              <a:gd name="connsiteY27" fmla="*/ 2474794 h 2474794"/>
              <a:gd name="connsiteX28" fmla="*/ 0 w 2124502"/>
              <a:gd name="connsiteY28" fmla="*/ 2402006 h 2474794"/>
              <a:gd name="connsiteX29" fmla="*/ 13648 w 2124502"/>
              <a:gd name="connsiteY29" fmla="*/ 0 h 2474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2124502" h="2474794">
                <a:moveTo>
                  <a:pt x="13648" y="0"/>
                </a:moveTo>
                <a:lnTo>
                  <a:pt x="2124502" y="0"/>
                </a:lnTo>
                <a:lnTo>
                  <a:pt x="2038066" y="27296"/>
                </a:lnTo>
                <a:lnTo>
                  <a:pt x="1937983" y="36394"/>
                </a:lnTo>
                <a:lnTo>
                  <a:pt x="1806054" y="59141"/>
                </a:lnTo>
                <a:lnTo>
                  <a:pt x="1655929" y="86436"/>
                </a:lnTo>
                <a:lnTo>
                  <a:pt x="1473959" y="145576"/>
                </a:lnTo>
                <a:lnTo>
                  <a:pt x="1269242" y="236561"/>
                </a:lnTo>
                <a:lnTo>
                  <a:pt x="1128215" y="327547"/>
                </a:lnTo>
                <a:lnTo>
                  <a:pt x="996287" y="427630"/>
                </a:lnTo>
                <a:lnTo>
                  <a:pt x="900753" y="523164"/>
                </a:lnTo>
                <a:lnTo>
                  <a:pt x="805218" y="605051"/>
                </a:lnTo>
                <a:lnTo>
                  <a:pt x="723332" y="682388"/>
                </a:lnTo>
                <a:lnTo>
                  <a:pt x="659642" y="755176"/>
                </a:lnTo>
                <a:lnTo>
                  <a:pt x="586854" y="855260"/>
                </a:lnTo>
                <a:lnTo>
                  <a:pt x="541362" y="918949"/>
                </a:lnTo>
                <a:lnTo>
                  <a:pt x="464024" y="1037230"/>
                </a:lnTo>
                <a:lnTo>
                  <a:pt x="400335" y="1164609"/>
                </a:lnTo>
                <a:lnTo>
                  <a:pt x="350293" y="1269242"/>
                </a:lnTo>
                <a:lnTo>
                  <a:pt x="282054" y="1401170"/>
                </a:lnTo>
                <a:lnTo>
                  <a:pt x="227463" y="1519451"/>
                </a:lnTo>
                <a:lnTo>
                  <a:pt x="181971" y="1624084"/>
                </a:lnTo>
                <a:lnTo>
                  <a:pt x="145577" y="1756012"/>
                </a:lnTo>
                <a:lnTo>
                  <a:pt x="104633" y="1897039"/>
                </a:lnTo>
                <a:lnTo>
                  <a:pt x="72789" y="2019869"/>
                </a:lnTo>
                <a:lnTo>
                  <a:pt x="54592" y="2197290"/>
                </a:lnTo>
                <a:lnTo>
                  <a:pt x="50042" y="2370161"/>
                </a:lnTo>
                <a:lnTo>
                  <a:pt x="40944" y="2474794"/>
                </a:lnTo>
                <a:lnTo>
                  <a:pt x="0" y="2402006"/>
                </a:lnTo>
                <a:cubicBezTo>
                  <a:pt x="4549" y="1602854"/>
                  <a:pt x="9099" y="803701"/>
                  <a:pt x="13648" y="0"/>
                </a:cubicBezTo>
                <a:close/>
              </a:path>
            </a:pathLst>
          </a:custGeom>
          <a:blipFill dpi="0" rotWithShape="0">
            <a:blip r:embed="rId2"/>
            <a:srcRect/>
            <a:stretch>
              <a:fillRect t="541" r="-293000" b="-89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prstClr val="white"/>
              </a:solidFill>
            </a:endParaRPr>
          </a:p>
        </p:txBody>
      </p:sp>
      <p:sp>
        <p:nvSpPr>
          <p:cNvPr id="13" name="Forme libre 12"/>
          <p:cNvSpPr/>
          <p:nvPr/>
        </p:nvSpPr>
        <p:spPr>
          <a:xfrm rot="10800000">
            <a:off x="6182748" y="2227895"/>
            <a:ext cx="2124502" cy="2474794"/>
          </a:xfrm>
          <a:custGeom>
            <a:avLst/>
            <a:gdLst>
              <a:gd name="connsiteX0" fmla="*/ 13648 w 2124502"/>
              <a:gd name="connsiteY0" fmla="*/ 0 h 2474794"/>
              <a:gd name="connsiteX1" fmla="*/ 2124502 w 2124502"/>
              <a:gd name="connsiteY1" fmla="*/ 0 h 2474794"/>
              <a:gd name="connsiteX2" fmla="*/ 2038066 w 2124502"/>
              <a:gd name="connsiteY2" fmla="*/ 27296 h 2474794"/>
              <a:gd name="connsiteX3" fmla="*/ 1937983 w 2124502"/>
              <a:gd name="connsiteY3" fmla="*/ 36394 h 2474794"/>
              <a:gd name="connsiteX4" fmla="*/ 1806054 w 2124502"/>
              <a:gd name="connsiteY4" fmla="*/ 59141 h 2474794"/>
              <a:gd name="connsiteX5" fmla="*/ 1655929 w 2124502"/>
              <a:gd name="connsiteY5" fmla="*/ 86436 h 2474794"/>
              <a:gd name="connsiteX6" fmla="*/ 1473959 w 2124502"/>
              <a:gd name="connsiteY6" fmla="*/ 145576 h 2474794"/>
              <a:gd name="connsiteX7" fmla="*/ 1269242 w 2124502"/>
              <a:gd name="connsiteY7" fmla="*/ 236561 h 2474794"/>
              <a:gd name="connsiteX8" fmla="*/ 1128215 w 2124502"/>
              <a:gd name="connsiteY8" fmla="*/ 327547 h 2474794"/>
              <a:gd name="connsiteX9" fmla="*/ 996287 w 2124502"/>
              <a:gd name="connsiteY9" fmla="*/ 427630 h 2474794"/>
              <a:gd name="connsiteX10" fmla="*/ 900753 w 2124502"/>
              <a:gd name="connsiteY10" fmla="*/ 523164 h 2474794"/>
              <a:gd name="connsiteX11" fmla="*/ 805218 w 2124502"/>
              <a:gd name="connsiteY11" fmla="*/ 605051 h 2474794"/>
              <a:gd name="connsiteX12" fmla="*/ 723332 w 2124502"/>
              <a:gd name="connsiteY12" fmla="*/ 682388 h 2474794"/>
              <a:gd name="connsiteX13" fmla="*/ 659642 w 2124502"/>
              <a:gd name="connsiteY13" fmla="*/ 755176 h 2474794"/>
              <a:gd name="connsiteX14" fmla="*/ 586854 w 2124502"/>
              <a:gd name="connsiteY14" fmla="*/ 855260 h 2474794"/>
              <a:gd name="connsiteX15" fmla="*/ 541362 w 2124502"/>
              <a:gd name="connsiteY15" fmla="*/ 918949 h 2474794"/>
              <a:gd name="connsiteX16" fmla="*/ 464024 w 2124502"/>
              <a:gd name="connsiteY16" fmla="*/ 1037230 h 2474794"/>
              <a:gd name="connsiteX17" fmla="*/ 400335 w 2124502"/>
              <a:gd name="connsiteY17" fmla="*/ 1164609 h 2474794"/>
              <a:gd name="connsiteX18" fmla="*/ 350293 w 2124502"/>
              <a:gd name="connsiteY18" fmla="*/ 1269242 h 2474794"/>
              <a:gd name="connsiteX19" fmla="*/ 282054 w 2124502"/>
              <a:gd name="connsiteY19" fmla="*/ 1401170 h 2474794"/>
              <a:gd name="connsiteX20" fmla="*/ 227463 w 2124502"/>
              <a:gd name="connsiteY20" fmla="*/ 1519451 h 2474794"/>
              <a:gd name="connsiteX21" fmla="*/ 181971 w 2124502"/>
              <a:gd name="connsiteY21" fmla="*/ 1624084 h 2474794"/>
              <a:gd name="connsiteX22" fmla="*/ 145577 w 2124502"/>
              <a:gd name="connsiteY22" fmla="*/ 1756012 h 2474794"/>
              <a:gd name="connsiteX23" fmla="*/ 104633 w 2124502"/>
              <a:gd name="connsiteY23" fmla="*/ 1897039 h 2474794"/>
              <a:gd name="connsiteX24" fmla="*/ 72789 w 2124502"/>
              <a:gd name="connsiteY24" fmla="*/ 2019869 h 2474794"/>
              <a:gd name="connsiteX25" fmla="*/ 54592 w 2124502"/>
              <a:gd name="connsiteY25" fmla="*/ 2197290 h 2474794"/>
              <a:gd name="connsiteX26" fmla="*/ 50042 w 2124502"/>
              <a:gd name="connsiteY26" fmla="*/ 2370161 h 2474794"/>
              <a:gd name="connsiteX27" fmla="*/ 40944 w 2124502"/>
              <a:gd name="connsiteY27" fmla="*/ 2474794 h 2474794"/>
              <a:gd name="connsiteX28" fmla="*/ 0 w 2124502"/>
              <a:gd name="connsiteY28" fmla="*/ 2402006 h 2474794"/>
              <a:gd name="connsiteX29" fmla="*/ 13648 w 2124502"/>
              <a:gd name="connsiteY29" fmla="*/ 0 h 2474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2124502" h="2474794">
                <a:moveTo>
                  <a:pt x="13648" y="0"/>
                </a:moveTo>
                <a:lnTo>
                  <a:pt x="2124502" y="0"/>
                </a:lnTo>
                <a:lnTo>
                  <a:pt x="2038066" y="27296"/>
                </a:lnTo>
                <a:lnTo>
                  <a:pt x="1937983" y="36394"/>
                </a:lnTo>
                <a:lnTo>
                  <a:pt x="1806054" y="59141"/>
                </a:lnTo>
                <a:lnTo>
                  <a:pt x="1655929" y="86436"/>
                </a:lnTo>
                <a:lnTo>
                  <a:pt x="1473959" y="145576"/>
                </a:lnTo>
                <a:lnTo>
                  <a:pt x="1269242" y="236561"/>
                </a:lnTo>
                <a:lnTo>
                  <a:pt x="1128215" y="327547"/>
                </a:lnTo>
                <a:lnTo>
                  <a:pt x="996287" y="427630"/>
                </a:lnTo>
                <a:lnTo>
                  <a:pt x="900753" y="523164"/>
                </a:lnTo>
                <a:lnTo>
                  <a:pt x="805218" y="605051"/>
                </a:lnTo>
                <a:lnTo>
                  <a:pt x="723332" y="682388"/>
                </a:lnTo>
                <a:lnTo>
                  <a:pt x="659642" y="755176"/>
                </a:lnTo>
                <a:lnTo>
                  <a:pt x="586854" y="855260"/>
                </a:lnTo>
                <a:lnTo>
                  <a:pt x="541362" y="918949"/>
                </a:lnTo>
                <a:lnTo>
                  <a:pt x="464024" y="1037230"/>
                </a:lnTo>
                <a:lnTo>
                  <a:pt x="400335" y="1164609"/>
                </a:lnTo>
                <a:lnTo>
                  <a:pt x="350293" y="1269242"/>
                </a:lnTo>
                <a:lnTo>
                  <a:pt x="282054" y="1401170"/>
                </a:lnTo>
                <a:lnTo>
                  <a:pt x="227463" y="1519451"/>
                </a:lnTo>
                <a:lnTo>
                  <a:pt x="181971" y="1624084"/>
                </a:lnTo>
                <a:lnTo>
                  <a:pt x="145577" y="1756012"/>
                </a:lnTo>
                <a:lnTo>
                  <a:pt x="104633" y="1897039"/>
                </a:lnTo>
                <a:lnTo>
                  <a:pt x="72789" y="2019869"/>
                </a:lnTo>
                <a:lnTo>
                  <a:pt x="54592" y="2197290"/>
                </a:lnTo>
                <a:lnTo>
                  <a:pt x="50042" y="2370161"/>
                </a:lnTo>
                <a:lnTo>
                  <a:pt x="40944" y="2474794"/>
                </a:lnTo>
                <a:lnTo>
                  <a:pt x="0" y="2402006"/>
                </a:lnTo>
                <a:cubicBezTo>
                  <a:pt x="4549" y="1602854"/>
                  <a:pt x="9099" y="803701"/>
                  <a:pt x="13648" y="0"/>
                </a:cubicBezTo>
                <a:close/>
              </a:path>
            </a:pathLst>
          </a:custGeom>
          <a:blipFill dpi="0" rotWithShape="0">
            <a:blip r:embed="rId2"/>
            <a:srcRect/>
            <a:stretch>
              <a:fillRect l="-290936" t="-89940" r="1198" b="83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4" name="Forme libre 13"/>
          <p:cNvSpPr/>
          <p:nvPr/>
        </p:nvSpPr>
        <p:spPr>
          <a:xfrm rot="10800000" flipV="1">
            <a:off x="6184800" y="-12054"/>
            <a:ext cx="2124502" cy="2473200"/>
          </a:xfrm>
          <a:custGeom>
            <a:avLst/>
            <a:gdLst>
              <a:gd name="connsiteX0" fmla="*/ 13648 w 2124502"/>
              <a:gd name="connsiteY0" fmla="*/ 0 h 2474794"/>
              <a:gd name="connsiteX1" fmla="*/ 2124502 w 2124502"/>
              <a:gd name="connsiteY1" fmla="*/ 0 h 2474794"/>
              <a:gd name="connsiteX2" fmla="*/ 2038066 w 2124502"/>
              <a:gd name="connsiteY2" fmla="*/ 27296 h 2474794"/>
              <a:gd name="connsiteX3" fmla="*/ 1937983 w 2124502"/>
              <a:gd name="connsiteY3" fmla="*/ 36394 h 2474794"/>
              <a:gd name="connsiteX4" fmla="*/ 1806054 w 2124502"/>
              <a:gd name="connsiteY4" fmla="*/ 59141 h 2474794"/>
              <a:gd name="connsiteX5" fmla="*/ 1655929 w 2124502"/>
              <a:gd name="connsiteY5" fmla="*/ 86436 h 2474794"/>
              <a:gd name="connsiteX6" fmla="*/ 1473959 w 2124502"/>
              <a:gd name="connsiteY6" fmla="*/ 145576 h 2474794"/>
              <a:gd name="connsiteX7" fmla="*/ 1269242 w 2124502"/>
              <a:gd name="connsiteY7" fmla="*/ 236561 h 2474794"/>
              <a:gd name="connsiteX8" fmla="*/ 1128215 w 2124502"/>
              <a:gd name="connsiteY8" fmla="*/ 327547 h 2474794"/>
              <a:gd name="connsiteX9" fmla="*/ 996287 w 2124502"/>
              <a:gd name="connsiteY9" fmla="*/ 427630 h 2474794"/>
              <a:gd name="connsiteX10" fmla="*/ 900753 w 2124502"/>
              <a:gd name="connsiteY10" fmla="*/ 523164 h 2474794"/>
              <a:gd name="connsiteX11" fmla="*/ 805218 w 2124502"/>
              <a:gd name="connsiteY11" fmla="*/ 605051 h 2474794"/>
              <a:gd name="connsiteX12" fmla="*/ 723332 w 2124502"/>
              <a:gd name="connsiteY12" fmla="*/ 682388 h 2474794"/>
              <a:gd name="connsiteX13" fmla="*/ 659642 w 2124502"/>
              <a:gd name="connsiteY13" fmla="*/ 755176 h 2474794"/>
              <a:gd name="connsiteX14" fmla="*/ 586854 w 2124502"/>
              <a:gd name="connsiteY14" fmla="*/ 855260 h 2474794"/>
              <a:gd name="connsiteX15" fmla="*/ 541362 w 2124502"/>
              <a:gd name="connsiteY15" fmla="*/ 918949 h 2474794"/>
              <a:gd name="connsiteX16" fmla="*/ 464024 w 2124502"/>
              <a:gd name="connsiteY16" fmla="*/ 1037230 h 2474794"/>
              <a:gd name="connsiteX17" fmla="*/ 400335 w 2124502"/>
              <a:gd name="connsiteY17" fmla="*/ 1164609 h 2474794"/>
              <a:gd name="connsiteX18" fmla="*/ 350293 w 2124502"/>
              <a:gd name="connsiteY18" fmla="*/ 1269242 h 2474794"/>
              <a:gd name="connsiteX19" fmla="*/ 282054 w 2124502"/>
              <a:gd name="connsiteY19" fmla="*/ 1401170 h 2474794"/>
              <a:gd name="connsiteX20" fmla="*/ 227463 w 2124502"/>
              <a:gd name="connsiteY20" fmla="*/ 1519451 h 2474794"/>
              <a:gd name="connsiteX21" fmla="*/ 181971 w 2124502"/>
              <a:gd name="connsiteY21" fmla="*/ 1624084 h 2474794"/>
              <a:gd name="connsiteX22" fmla="*/ 145577 w 2124502"/>
              <a:gd name="connsiteY22" fmla="*/ 1756012 h 2474794"/>
              <a:gd name="connsiteX23" fmla="*/ 104633 w 2124502"/>
              <a:gd name="connsiteY23" fmla="*/ 1897039 h 2474794"/>
              <a:gd name="connsiteX24" fmla="*/ 72789 w 2124502"/>
              <a:gd name="connsiteY24" fmla="*/ 2019869 h 2474794"/>
              <a:gd name="connsiteX25" fmla="*/ 54592 w 2124502"/>
              <a:gd name="connsiteY25" fmla="*/ 2197290 h 2474794"/>
              <a:gd name="connsiteX26" fmla="*/ 50042 w 2124502"/>
              <a:gd name="connsiteY26" fmla="*/ 2370161 h 2474794"/>
              <a:gd name="connsiteX27" fmla="*/ 40944 w 2124502"/>
              <a:gd name="connsiteY27" fmla="*/ 2474794 h 2474794"/>
              <a:gd name="connsiteX28" fmla="*/ 0 w 2124502"/>
              <a:gd name="connsiteY28" fmla="*/ 2402006 h 2474794"/>
              <a:gd name="connsiteX29" fmla="*/ 13648 w 2124502"/>
              <a:gd name="connsiteY29" fmla="*/ 0 h 2474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2124502" h="2474794">
                <a:moveTo>
                  <a:pt x="13648" y="0"/>
                </a:moveTo>
                <a:lnTo>
                  <a:pt x="2124502" y="0"/>
                </a:lnTo>
                <a:lnTo>
                  <a:pt x="2038066" y="27296"/>
                </a:lnTo>
                <a:lnTo>
                  <a:pt x="1937983" y="36394"/>
                </a:lnTo>
                <a:lnTo>
                  <a:pt x="1806054" y="59141"/>
                </a:lnTo>
                <a:lnTo>
                  <a:pt x="1655929" y="86436"/>
                </a:lnTo>
                <a:lnTo>
                  <a:pt x="1473959" y="145576"/>
                </a:lnTo>
                <a:lnTo>
                  <a:pt x="1269242" y="236561"/>
                </a:lnTo>
                <a:lnTo>
                  <a:pt x="1128215" y="327547"/>
                </a:lnTo>
                <a:lnTo>
                  <a:pt x="996287" y="427630"/>
                </a:lnTo>
                <a:lnTo>
                  <a:pt x="900753" y="523164"/>
                </a:lnTo>
                <a:lnTo>
                  <a:pt x="805218" y="605051"/>
                </a:lnTo>
                <a:lnTo>
                  <a:pt x="723332" y="682388"/>
                </a:lnTo>
                <a:lnTo>
                  <a:pt x="659642" y="755176"/>
                </a:lnTo>
                <a:lnTo>
                  <a:pt x="586854" y="855260"/>
                </a:lnTo>
                <a:lnTo>
                  <a:pt x="541362" y="918949"/>
                </a:lnTo>
                <a:lnTo>
                  <a:pt x="464024" y="1037230"/>
                </a:lnTo>
                <a:lnTo>
                  <a:pt x="400335" y="1164609"/>
                </a:lnTo>
                <a:lnTo>
                  <a:pt x="350293" y="1269242"/>
                </a:lnTo>
                <a:lnTo>
                  <a:pt x="282054" y="1401170"/>
                </a:lnTo>
                <a:lnTo>
                  <a:pt x="227463" y="1519451"/>
                </a:lnTo>
                <a:lnTo>
                  <a:pt x="181971" y="1624084"/>
                </a:lnTo>
                <a:lnTo>
                  <a:pt x="145577" y="1756012"/>
                </a:lnTo>
                <a:lnTo>
                  <a:pt x="104633" y="1897039"/>
                </a:lnTo>
                <a:lnTo>
                  <a:pt x="72789" y="2019869"/>
                </a:lnTo>
                <a:lnTo>
                  <a:pt x="54592" y="2197290"/>
                </a:lnTo>
                <a:lnTo>
                  <a:pt x="50042" y="2370161"/>
                </a:lnTo>
                <a:lnTo>
                  <a:pt x="40944" y="2474794"/>
                </a:lnTo>
                <a:lnTo>
                  <a:pt x="0" y="2402006"/>
                </a:lnTo>
                <a:cubicBezTo>
                  <a:pt x="4549" y="1602854"/>
                  <a:pt x="9099" y="803701"/>
                  <a:pt x="13648" y="0"/>
                </a:cubicBezTo>
                <a:close/>
              </a:path>
            </a:pathLst>
          </a:custGeom>
          <a:blipFill dpi="0" rotWithShape="0">
            <a:blip r:embed="rId2"/>
            <a:srcRect/>
            <a:stretch>
              <a:fillRect l="-298145" t="509" r="1445" b="-8973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prstClr val="white"/>
              </a:solidFill>
            </a:endParaRPr>
          </a:p>
        </p:txBody>
      </p:sp>
      <p:sp>
        <p:nvSpPr>
          <p:cNvPr id="15" name="Forme libre 14"/>
          <p:cNvSpPr/>
          <p:nvPr/>
        </p:nvSpPr>
        <p:spPr>
          <a:xfrm flipV="1">
            <a:off x="-15218" y="2234306"/>
            <a:ext cx="2124502" cy="2473200"/>
          </a:xfrm>
          <a:custGeom>
            <a:avLst/>
            <a:gdLst>
              <a:gd name="connsiteX0" fmla="*/ 13648 w 2124502"/>
              <a:gd name="connsiteY0" fmla="*/ 0 h 2474794"/>
              <a:gd name="connsiteX1" fmla="*/ 2124502 w 2124502"/>
              <a:gd name="connsiteY1" fmla="*/ 0 h 2474794"/>
              <a:gd name="connsiteX2" fmla="*/ 2038066 w 2124502"/>
              <a:gd name="connsiteY2" fmla="*/ 27296 h 2474794"/>
              <a:gd name="connsiteX3" fmla="*/ 1937983 w 2124502"/>
              <a:gd name="connsiteY3" fmla="*/ 36394 h 2474794"/>
              <a:gd name="connsiteX4" fmla="*/ 1806054 w 2124502"/>
              <a:gd name="connsiteY4" fmla="*/ 59141 h 2474794"/>
              <a:gd name="connsiteX5" fmla="*/ 1655929 w 2124502"/>
              <a:gd name="connsiteY5" fmla="*/ 86436 h 2474794"/>
              <a:gd name="connsiteX6" fmla="*/ 1473959 w 2124502"/>
              <a:gd name="connsiteY6" fmla="*/ 145576 h 2474794"/>
              <a:gd name="connsiteX7" fmla="*/ 1269242 w 2124502"/>
              <a:gd name="connsiteY7" fmla="*/ 236561 h 2474794"/>
              <a:gd name="connsiteX8" fmla="*/ 1128215 w 2124502"/>
              <a:gd name="connsiteY8" fmla="*/ 327547 h 2474794"/>
              <a:gd name="connsiteX9" fmla="*/ 996287 w 2124502"/>
              <a:gd name="connsiteY9" fmla="*/ 427630 h 2474794"/>
              <a:gd name="connsiteX10" fmla="*/ 900753 w 2124502"/>
              <a:gd name="connsiteY10" fmla="*/ 523164 h 2474794"/>
              <a:gd name="connsiteX11" fmla="*/ 805218 w 2124502"/>
              <a:gd name="connsiteY11" fmla="*/ 605051 h 2474794"/>
              <a:gd name="connsiteX12" fmla="*/ 723332 w 2124502"/>
              <a:gd name="connsiteY12" fmla="*/ 682388 h 2474794"/>
              <a:gd name="connsiteX13" fmla="*/ 659642 w 2124502"/>
              <a:gd name="connsiteY13" fmla="*/ 755176 h 2474794"/>
              <a:gd name="connsiteX14" fmla="*/ 586854 w 2124502"/>
              <a:gd name="connsiteY14" fmla="*/ 855260 h 2474794"/>
              <a:gd name="connsiteX15" fmla="*/ 541362 w 2124502"/>
              <a:gd name="connsiteY15" fmla="*/ 918949 h 2474794"/>
              <a:gd name="connsiteX16" fmla="*/ 464024 w 2124502"/>
              <a:gd name="connsiteY16" fmla="*/ 1037230 h 2474794"/>
              <a:gd name="connsiteX17" fmla="*/ 400335 w 2124502"/>
              <a:gd name="connsiteY17" fmla="*/ 1164609 h 2474794"/>
              <a:gd name="connsiteX18" fmla="*/ 350293 w 2124502"/>
              <a:gd name="connsiteY18" fmla="*/ 1269242 h 2474794"/>
              <a:gd name="connsiteX19" fmla="*/ 282054 w 2124502"/>
              <a:gd name="connsiteY19" fmla="*/ 1401170 h 2474794"/>
              <a:gd name="connsiteX20" fmla="*/ 227463 w 2124502"/>
              <a:gd name="connsiteY20" fmla="*/ 1519451 h 2474794"/>
              <a:gd name="connsiteX21" fmla="*/ 181971 w 2124502"/>
              <a:gd name="connsiteY21" fmla="*/ 1624084 h 2474794"/>
              <a:gd name="connsiteX22" fmla="*/ 145577 w 2124502"/>
              <a:gd name="connsiteY22" fmla="*/ 1756012 h 2474794"/>
              <a:gd name="connsiteX23" fmla="*/ 104633 w 2124502"/>
              <a:gd name="connsiteY23" fmla="*/ 1897039 h 2474794"/>
              <a:gd name="connsiteX24" fmla="*/ 72789 w 2124502"/>
              <a:gd name="connsiteY24" fmla="*/ 2019869 h 2474794"/>
              <a:gd name="connsiteX25" fmla="*/ 54592 w 2124502"/>
              <a:gd name="connsiteY25" fmla="*/ 2197290 h 2474794"/>
              <a:gd name="connsiteX26" fmla="*/ 50042 w 2124502"/>
              <a:gd name="connsiteY26" fmla="*/ 2370161 h 2474794"/>
              <a:gd name="connsiteX27" fmla="*/ 40944 w 2124502"/>
              <a:gd name="connsiteY27" fmla="*/ 2474794 h 2474794"/>
              <a:gd name="connsiteX28" fmla="*/ 0 w 2124502"/>
              <a:gd name="connsiteY28" fmla="*/ 2402006 h 2474794"/>
              <a:gd name="connsiteX29" fmla="*/ 13648 w 2124502"/>
              <a:gd name="connsiteY29" fmla="*/ 0 h 2474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2124502" h="2474794">
                <a:moveTo>
                  <a:pt x="13648" y="0"/>
                </a:moveTo>
                <a:lnTo>
                  <a:pt x="2124502" y="0"/>
                </a:lnTo>
                <a:lnTo>
                  <a:pt x="2038066" y="27296"/>
                </a:lnTo>
                <a:lnTo>
                  <a:pt x="1937983" y="36394"/>
                </a:lnTo>
                <a:lnTo>
                  <a:pt x="1806054" y="59141"/>
                </a:lnTo>
                <a:lnTo>
                  <a:pt x="1655929" y="86436"/>
                </a:lnTo>
                <a:lnTo>
                  <a:pt x="1473959" y="145576"/>
                </a:lnTo>
                <a:lnTo>
                  <a:pt x="1269242" y="236561"/>
                </a:lnTo>
                <a:lnTo>
                  <a:pt x="1128215" y="327547"/>
                </a:lnTo>
                <a:lnTo>
                  <a:pt x="996287" y="427630"/>
                </a:lnTo>
                <a:lnTo>
                  <a:pt x="900753" y="523164"/>
                </a:lnTo>
                <a:lnTo>
                  <a:pt x="805218" y="605051"/>
                </a:lnTo>
                <a:lnTo>
                  <a:pt x="723332" y="682388"/>
                </a:lnTo>
                <a:lnTo>
                  <a:pt x="659642" y="755176"/>
                </a:lnTo>
                <a:lnTo>
                  <a:pt x="586854" y="855260"/>
                </a:lnTo>
                <a:lnTo>
                  <a:pt x="541362" y="918949"/>
                </a:lnTo>
                <a:lnTo>
                  <a:pt x="464024" y="1037230"/>
                </a:lnTo>
                <a:lnTo>
                  <a:pt x="400335" y="1164609"/>
                </a:lnTo>
                <a:lnTo>
                  <a:pt x="350293" y="1269242"/>
                </a:lnTo>
                <a:lnTo>
                  <a:pt x="282054" y="1401170"/>
                </a:lnTo>
                <a:lnTo>
                  <a:pt x="227463" y="1519451"/>
                </a:lnTo>
                <a:lnTo>
                  <a:pt x="181971" y="1624084"/>
                </a:lnTo>
                <a:lnTo>
                  <a:pt x="145577" y="1756012"/>
                </a:lnTo>
                <a:lnTo>
                  <a:pt x="104633" y="1897039"/>
                </a:lnTo>
                <a:lnTo>
                  <a:pt x="72789" y="2019869"/>
                </a:lnTo>
                <a:lnTo>
                  <a:pt x="54592" y="2197290"/>
                </a:lnTo>
                <a:lnTo>
                  <a:pt x="50042" y="2370161"/>
                </a:lnTo>
                <a:lnTo>
                  <a:pt x="40944" y="2474794"/>
                </a:lnTo>
                <a:lnTo>
                  <a:pt x="0" y="2402006"/>
                </a:lnTo>
                <a:cubicBezTo>
                  <a:pt x="4549" y="1602854"/>
                  <a:pt x="9099" y="803701"/>
                  <a:pt x="13648" y="0"/>
                </a:cubicBezTo>
                <a:close/>
              </a:path>
            </a:pathLst>
          </a:custGeom>
          <a:blipFill dpi="0" rotWithShape="0">
            <a:blip r:embed="rId2"/>
            <a:srcRect/>
            <a:stretch>
              <a:fillRect l="859" t="-89739" r="-290597" b="5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1516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Tm="10000"/>
    </mc:Choice>
    <mc:Fallback xmlns="">
      <p:transition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0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4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8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2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2" grpId="0" animBg="1"/>
      <p:bldP spid="6" grpId="0" animBg="1"/>
      <p:bldP spid="9" grpId="0" animBg="1"/>
      <p:bldP spid="10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8"/>
          <a:stretch/>
        </p:blipFill>
        <p:spPr>
          <a:xfrm>
            <a:off x="20" y="10"/>
            <a:ext cx="8280380" cy="467994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8"/>
          <a:stretch/>
        </p:blipFill>
        <p:spPr>
          <a:xfrm>
            <a:off x="20" y="10"/>
            <a:ext cx="8280380" cy="4679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978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Tm="10000"/>
    </mc:Choice>
    <mc:Fallback xmlns="">
      <p:transition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lipse 1"/>
          <p:cNvSpPr/>
          <p:nvPr/>
        </p:nvSpPr>
        <p:spPr>
          <a:xfrm>
            <a:off x="2498400" y="1366144"/>
            <a:ext cx="3312000" cy="1980000"/>
          </a:xfrm>
          <a:prstGeom prst="ellipse">
            <a:avLst/>
          </a:prstGeom>
          <a:blipFill>
            <a:blip r:embed="rId2"/>
            <a:srcRect/>
            <a:stretch>
              <a:fillRect l="-75000" t="-68182" r="-75000" b="-6818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Bouée 2"/>
          <p:cNvSpPr/>
          <p:nvPr/>
        </p:nvSpPr>
        <p:spPr>
          <a:xfrm>
            <a:off x="2034200" y="936263"/>
            <a:ext cx="4212000" cy="2844000"/>
          </a:xfrm>
          <a:prstGeom prst="donut">
            <a:avLst>
              <a:gd name="adj" fmla="val 16343"/>
            </a:avLst>
          </a:prstGeom>
          <a:blipFill>
            <a:blip r:embed="rId2"/>
            <a:srcRect/>
            <a:stretch>
              <a:fillRect l="-48291" t="-32279" r="-48291" b="-3227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4" name="Bouée 3"/>
          <p:cNvSpPr/>
          <p:nvPr/>
        </p:nvSpPr>
        <p:spPr>
          <a:xfrm>
            <a:off x="1494200" y="377975"/>
            <a:ext cx="5292000" cy="3924000"/>
          </a:xfrm>
          <a:prstGeom prst="donut">
            <a:avLst>
              <a:gd name="adj" fmla="val 14227"/>
            </a:avLst>
          </a:prstGeom>
          <a:blipFill>
            <a:blip r:embed="rId2"/>
            <a:srcRect/>
            <a:stretch>
              <a:fillRect l="-28232" t="-9633" r="-28232" b="-963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10" name="Forme libre 9"/>
          <p:cNvSpPr/>
          <p:nvPr/>
        </p:nvSpPr>
        <p:spPr>
          <a:xfrm>
            <a:off x="4146551" y="-7200"/>
            <a:ext cx="4152900" cy="2390776"/>
          </a:xfrm>
          <a:custGeom>
            <a:avLst/>
            <a:gdLst>
              <a:gd name="connsiteX0" fmla="*/ 0 w 4152900"/>
              <a:gd name="connsiteY0" fmla="*/ 423863 h 2390776"/>
              <a:gd name="connsiteX1" fmla="*/ 95250 w 4152900"/>
              <a:gd name="connsiteY1" fmla="*/ 423863 h 2390776"/>
              <a:gd name="connsiteX2" fmla="*/ 185737 w 4152900"/>
              <a:gd name="connsiteY2" fmla="*/ 428626 h 2390776"/>
              <a:gd name="connsiteX3" fmla="*/ 300037 w 4152900"/>
              <a:gd name="connsiteY3" fmla="*/ 442913 h 2390776"/>
              <a:gd name="connsiteX4" fmla="*/ 419100 w 4152900"/>
              <a:gd name="connsiteY4" fmla="*/ 452438 h 2390776"/>
              <a:gd name="connsiteX5" fmla="*/ 571500 w 4152900"/>
              <a:gd name="connsiteY5" fmla="*/ 471488 h 2390776"/>
              <a:gd name="connsiteX6" fmla="*/ 666750 w 4152900"/>
              <a:gd name="connsiteY6" fmla="*/ 490538 h 2390776"/>
              <a:gd name="connsiteX7" fmla="*/ 757237 w 4152900"/>
              <a:gd name="connsiteY7" fmla="*/ 509588 h 2390776"/>
              <a:gd name="connsiteX8" fmla="*/ 857250 w 4152900"/>
              <a:gd name="connsiteY8" fmla="*/ 533401 h 2390776"/>
              <a:gd name="connsiteX9" fmla="*/ 995362 w 4152900"/>
              <a:gd name="connsiteY9" fmla="*/ 581026 h 2390776"/>
              <a:gd name="connsiteX10" fmla="*/ 1100137 w 4152900"/>
              <a:gd name="connsiteY10" fmla="*/ 609601 h 2390776"/>
              <a:gd name="connsiteX11" fmla="*/ 1243012 w 4152900"/>
              <a:gd name="connsiteY11" fmla="*/ 657226 h 2390776"/>
              <a:gd name="connsiteX12" fmla="*/ 1385887 w 4152900"/>
              <a:gd name="connsiteY12" fmla="*/ 723901 h 2390776"/>
              <a:gd name="connsiteX13" fmla="*/ 1495425 w 4152900"/>
              <a:gd name="connsiteY13" fmla="*/ 781051 h 2390776"/>
              <a:gd name="connsiteX14" fmla="*/ 1614487 w 4152900"/>
              <a:gd name="connsiteY14" fmla="*/ 847726 h 2390776"/>
              <a:gd name="connsiteX15" fmla="*/ 1743075 w 4152900"/>
              <a:gd name="connsiteY15" fmla="*/ 923926 h 2390776"/>
              <a:gd name="connsiteX16" fmla="*/ 1876425 w 4152900"/>
              <a:gd name="connsiteY16" fmla="*/ 1023938 h 2390776"/>
              <a:gd name="connsiteX17" fmla="*/ 1981200 w 4152900"/>
              <a:gd name="connsiteY17" fmla="*/ 1114426 h 2390776"/>
              <a:gd name="connsiteX18" fmla="*/ 2085975 w 4152900"/>
              <a:gd name="connsiteY18" fmla="*/ 1209676 h 2390776"/>
              <a:gd name="connsiteX19" fmla="*/ 2185987 w 4152900"/>
              <a:gd name="connsiteY19" fmla="*/ 1319213 h 2390776"/>
              <a:gd name="connsiteX20" fmla="*/ 2271712 w 4152900"/>
              <a:gd name="connsiteY20" fmla="*/ 1423988 h 2390776"/>
              <a:gd name="connsiteX21" fmla="*/ 2357437 w 4152900"/>
              <a:gd name="connsiteY21" fmla="*/ 1528763 h 2390776"/>
              <a:gd name="connsiteX22" fmla="*/ 2409825 w 4152900"/>
              <a:gd name="connsiteY22" fmla="*/ 1624013 h 2390776"/>
              <a:gd name="connsiteX23" fmla="*/ 2424112 w 4152900"/>
              <a:gd name="connsiteY23" fmla="*/ 1652588 h 2390776"/>
              <a:gd name="connsiteX24" fmla="*/ 2462212 w 4152900"/>
              <a:gd name="connsiteY24" fmla="*/ 1728788 h 2390776"/>
              <a:gd name="connsiteX25" fmla="*/ 2495550 w 4152900"/>
              <a:gd name="connsiteY25" fmla="*/ 1814513 h 2390776"/>
              <a:gd name="connsiteX26" fmla="*/ 2533650 w 4152900"/>
              <a:gd name="connsiteY26" fmla="*/ 1909763 h 2390776"/>
              <a:gd name="connsiteX27" fmla="*/ 2566987 w 4152900"/>
              <a:gd name="connsiteY27" fmla="*/ 2009776 h 2390776"/>
              <a:gd name="connsiteX28" fmla="*/ 2581275 w 4152900"/>
              <a:gd name="connsiteY28" fmla="*/ 2109788 h 2390776"/>
              <a:gd name="connsiteX29" fmla="*/ 2595562 w 4152900"/>
              <a:gd name="connsiteY29" fmla="*/ 2195513 h 2390776"/>
              <a:gd name="connsiteX30" fmla="*/ 2605087 w 4152900"/>
              <a:gd name="connsiteY30" fmla="*/ 2295526 h 2390776"/>
              <a:gd name="connsiteX31" fmla="*/ 2619375 w 4152900"/>
              <a:gd name="connsiteY31" fmla="*/ 2362201 h 2390776"/>
              <a:gd name="connsiteX32" fmla="*/ 2614612 w 4152900"/>
              <a:gd name="connsiteY32" fmla="*/ 2390776 h 2390776"/>
              <a:gd name="connsiteX33" fmla="*/ 4152900 w 4152900"/>
              <a:gd name="connsiteY33" fmla="*/ 2376488 h 2390776"/>
              <a:gd name="connsiteX34" fmla="*/ 4152900 w 4152900"/>
              <a:gd name="connsiteY34" fmla="*/ 0 h 2390776"/>
              <a:gd name="connsiteX35" fmla="*/ 0 w 4152900"/>
              <a:gd name="connsiteY35" fmla="*/ 4763 h 2390776"/>
              <a:gd name="connsiteX36" fmla="*/ 0 w 4152900"/>
              <a:gd name="connsiteY36" fmla="*/ 423863 h 23907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4152900" h="2390776">
                <a:moveTo>
                  <a:pt x="0" y="423863"/>
                </a:moveTo>
                <a:lnTo>
                  <a:pt x="95250" y="423863"/>
                </a:lnTo>
                <a:lnTo>
                  <a:pt x="185737" y="428626"/>
                </a:lnTo>
                <a:lnTo>
                  <a:pt x="300037" y="442913"/>
                </a:lnTo>
                <a:lnTo>
                  <a:pt x="419100" y="452438"/>
                </a:lnTo>
                <a:lnTo>
                  <a:pt x="571500" y="471488"/>
                </a:lnTo>
                <a:lnTo>
                  <a:pt x="666750" y="490538"/>
                </a:lnTo>
                <a:lnTo>
                  <a:pt x="757237" y="509588"/>
                </a:lnTo>
                <a:lnTo>
                  <a:pt x="857250" y="533401"/>
                </a:lnTo>
                <a:lnTo>
                  <a:pt x="995362" y="581026"/>
                </a:lnTo>
                <a:lnTo>
                  <a:pt x="1100137" y="609601"/>
                </a:lnTo>
                <a:lnTo>
                  <a:pt x="1243012" y="657226"/>
                </a:lnTo>
                <a:lnTo>
                  <a:pt x="1385887" y="723901"/>
                </a:lnTo>
                <a:lnTo>
                  <a:pt x="1495425" y="781051"/>
                </a:lnTo>
                <a:lnTo>
                  <a:pt x="1614487" y="847726"/>
                </a:lnTo>
                <a:lnTo>
                  <a:pt x="1743075" y="923926"/>
                </a:lnTo>
                <a:lnTo>
                  <a:pt x="1876425" y="1023938"/>
                </a:lnTo>
                <a:lnTo>
                  <a:pt x="1981200" y="1114426"/>
                </a:lnTo>
                <a:lnTo>
                  <a:pt x="2085975" y="1209676"/>
                </a:lnTo>
                <a:lnTo>
                  <a:pt x="2185987" y="1319213"/>
                </a:lnTo>
                <a:lnTo>
                  <a:pt x="2271712" y="1423988"/>
                </a:lnTo>
                <a:lnTo>
                  <a:pt x="2357437" y="1528763"/>
                </a:lnTo>
                <a:lnTo>
                  <a:pt x="2409825" y="1624013"/>
                </a:lnTo>
                <a:lnTo>
                  <a:pt x="2424112" y="1652588"/>
                </a:lnTo>
                <a:lnTo>
                  <a:pt x="2462212" y="1728788"/>
                </a:lnTo>
                <a:lnTo>
                  <a:pt x="2495550" y="1814513"/>
                </a:lnTo>
                <a:lnTo>
                  <a:pt x="2533650" y="1909763"/>
                </a:lnTo>
                <a:lnTo>
                  <a:pt x="2566987" y="2009776"/>
                </a:lnTo>
                <a:lnTo>
                  <a:pt x="2581275" y="2109788"/>
                </a:lnTo>
                <a:lnTo>
                  <a:pt x="2595562" y="2195513"/>
                </a:lnTo>
                <a:lnTo>
                  <a:pt x="2605087" y="2295526"/>
                </a:lnTo>
                <a:lnTo>
                  <a:pt x="2619375" y="2362201"/>
                </a:lnTo>
                <a:lnTo>
                  <a:pt x="2614612" y="2390776"/>
                </a:lnTo>
                <a:lnTo>
                  <a:pt x="4152900" y="2376488"/>
                </a:lnTo>
                <a:lnTo>
                  <a:pt x="4152900" y="0"/>
                </a:lnTo>
                <a:lnTo>
                  <a:pt x="0" y="4763"/>
                </a:lnTo>
                <a:lnTo>
                  <a:pt x="0" y="423863"/>
                </a:lnTo>
                <a:close/>
              </a:path>
            </a:pathLst>
          </a:custGeom>
          <a:blipFill dpi="0" rotWithShape="1">
            <a:blip r:embed="rId2"/>
            <a:srcRect/>
            <a:stretch>
              <a:fillRect l="-99794" t="309" r="416" b="-9606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1" name="Forme libre 10"/>
          <p:cNvSpPr/>
          <p:nvPr/>
        </p:nvSpPr>
        <p:spPr>
          <a:xfrm rot="10800000">
            <a:off x="0" y="2319502"/>
            <a:ext cx="4152900" cy="2390776"/>
          </a:xfrm>
          <a:custGeom>
            <a:avLst/>
            <a:gdLst>
              <a:gd name="connsiteX0" fmla="*/ 0 w 4152900"/>
              <a:gd name="connsiteY0" fmla="*/ 423863 h 2390776"/>
              <a:gd name="connsiteX1" fmla="*/ 95250 w 4152900"/>
              <a:gd name="connsiteY1" fmla="*/ 423863 h 2390776"/>
              <a:gd name="connsiteX2" fmla="*/ 185737 w 4152900"/>
              <a:gd name="connsiteY2" fmla="*/ 428626 h 2390776"/>
              <a:gd name="connsiteX3" fmla="*/ 300037 w 4152900"/>
              <a:gd name="connsiteY3" fmla="*/ 442913 h 2390776"/>
              <a:gd name="connsiteX4" fmla="*/ 419100 w 4152900"/>
              <a:gd name="connsiteY4" fmla="*/ 452438 h 2390776"/>
              <a:gd name="connsiteX5" fmla="*/ 571500 w 4152900"/>
              <a:gd name="connsiteY5" fmla="*/ 471488 h 2390776"/>
              <a:gd name="connsiteX6" fmla="*/ 666750 w 4152900"/>
              <a:gd name="connsiteY6" fmla="*/ 490538 h 2390776"/>
              <a:gd name="connsiteX7" fmla="*/ 757237 w 4152900"/>
              <a:gd name="connsiteY7" fmla="*/ 509588 h 2390776"/>
              <a:gd name="connsiteX8" fmla="*/ 857250 w 4152900"/>
              <a:gd name="connsiteY8" fmla="*/ 533401 h 2390776"/>
              <a:gd name="connsiteX9" fmla="*/ 995362 w 4152900"/>
              <a:gd name="connsiteY9" fmla="*/ 581026 h 2390776"/>
              <a:gd name="connsiteX10" fmla="*/ 1100137 w 4152900"/>
              <a:gd name="connsiteY10" fmla="*/ 609601 h 2390776"/>
              <a:gd name="connsiteX11" fmla="*/ 1243012 w 4152900"/>
              <a:gd name="connsiteY11" fmla="*/ 657226 h 2390776"/>
              <a:gd name="connsiteX12" fmla="*/ 1385887 w 4152900"/>
              <a:gd name="connsiteY12" fmla="*/ 723901 h 2390776"/>
              <a:gd name="connsiteX13" fmla="*/ 1495425 w 4152900"/>
              <a:gd name="connsiteY13" fmla="*/ 781051 h 2390776"/>
              <a:gd name="connsiteX14" fmla="*/ 1614487 w 4152900"/>
              <a:gd name="connsiteY14" fmla="*/ 847726 h 2390776"/>
              <a:gd name="connsiteX15" fmla="*/ 1743075 w 4152900"/>
              <a:gd name="connsiteY15" fmla="*/ 923926 h 2390776"/>
              <a:gd name="connsiteX16" fmla="*/ 1876425 w 4152900"/>
              <a:gd name="connsiteY16" fmla="*/ 1023938 h 2390776"/>
              <a:gd name="connsiteX17" fmla="*/ 1981200 w 4152900"/>
              <a:gd name="connsiteY17" fmla="*/ 1114426 h 2390776"/>
              <a:gd name="connsiteX18" fmla="*/ 2085975 w 4152900"/>
              <a:gd name="connsiteY18" fmla="*/ 1209676 h 2390776"/>
              <a:gd name="connsiteX19" fmla="*/ 2185987 w 4152900"/>
              <a:gd name="connsiteY19" fmla="*/ 1319213 h 2390776"/>
              <a:gd name="connsiteX20" fmla="*/ 2271712 w 4152900"/>
              <a:gd name="connsiteY20" fmla="*/ 1423988 h 2390776"/>
              <a:gd name="connsiteX21" fmla="*/ 2357437 w 4152900"/>
              <a:gd name="connsiteY21" fmla="*/ 1528763 h 2390776"/>
              <a:gd name="connsiteX22" fmla="*/ 2409825 w 4152900"/>
              <a:gd name="connsiteY22" fmla="*/ 1624013 h 2390776"/>
              <a:gd name="connsiteX23" fmla="*/ 2424112 w 4152900"/>
              <a:gd name="connsiteY23" fmla="*/ 1652588 h 2390776"/>
              <a:gd name="connsiteX24" fmla="*/ 2462212 w 4152900"/>
              <a:gd name="connsiteY24" fmla="*/ 1728788 h 2390776"/>
              <a:gd name="connsiteX25" fmla="*/ 2495550 w 4152900"/>
              <a:gd name="connsiteY25" fmla="*/ 1814513 h 2390776"/>
              <a:gd name="connsiteX26" fmla="*/ 2533650 w 4152900"/>
              <a:gd name="connsiteY26" fmla="*/ 1909763 h 2390776"/>
              <a:gd name="connsiteX27" fmla="*/ 2566987 w 4152900"/>
              <a:gd name="connsiteY27" fmla="*/ 2009776 h 2390776"/>
              <a:gd name="connsiteX28" fmla="*/ 2581275 w 4152900"/>
              <a:gd name="connsiteY28" fmla="*/ 2109788 h 2390776"/>
              <a:gd name="connsiteX29" fmla="*/ 2595562 w 4152900"/>
              <a:gd name="connsiteY29" fmla="*/ 2195513 h 2390776"/>
              <a:gd name="connsiteX30" fmla="*/ 2605087 w 4152900"/>
              <a:gd name="connsiteY30" fmla="*/ 2295526 h 2390776"/>
              <a:gd name="connsiteX31" fmla="*/ 2619375 w 4152900"/>
              <a:gd name="connsiteY31" fmla="*/ 2362201 h 2390776"/>
              <a:gd name="connsiteX32" fmla="*/ 2614612 w 4152900"/>
              <a:gd name="connsiteY32" fmla="*/ 2390776 h 2390776"/>
              <a:gd name="connsiteX33" fmla="*/ 4152900 w 4152900"/>
              <a:gd name="connsiteY33" fmla="*/ 2376488 h 2390776"/>
              <a:gd name="connsiteX34" fmla="*/ 4152900 w 4152900"/>
              <a:gd name="connsiteY34" fmla="*/ 0 h 2390776"/>
              <a:gd name="connsiteX35" fmla="*/ 0 w 4152900"/>
              <a:gd name="connsiteY35" fmla="*/ 4763 h 2390776"/>
              <a:gd name="connsiteX36" fmla="*/ 0 w 4152900"/>
              <a:gd name="connsiteY36" fmla="*/ 423863 h 23907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4152900" h="2390776">
                <a:moveTo>
                  <a:pt x="0" y="423863"/>
                </a:moveTo>
                <a:lnTo>
                  <a:pt x="95250" y="423863"/>
                </a:lnTo>
                <a:lnTo>
                  <a:pt x="185737" y="428626"/>
                </a:lnTo>
                <a:lnTo>
                  <a:pt x="300037" y="442913"/>
                </a:lnTo>
                <a:lnTo>
                  <a:pt x="419100" y="452438"/>
                </a:lnTo>
                <a:lnTo>
                  <a:pt x="571500" y="471488"/>
                </a:lnTo>
                <a:lnTo>
                  <a:pt x="666750" y="490538"/>
                </a:lnTo>
                <a:lnTo>
                  <a:pt x="757237" y="509588"/>
                </a:lnTo>
                <a:lnTo>
                  <a:pt x="857250" y="533401"/>
                </a:lnTo>
                <a:lnTo>
                  <a:pt x="995362" y="581026"/>
                </a:lnTo>
                <a:lnTo>
                  <a:pt x="1100137" y="609601"/>
                </a:lnTo>
                <a:lnTo>
                  <a:pt x="1243012" y="657226"/>
                </a:lnTo>
                <a:lnTo>
                  <a:pt x="1385887" y="723901"/>
                </a:lnTo>
                <a:lnTo>
                  <a:pt x="1495425" y="781051"/>
                </a:lnTo>
                <a:lnTo>
                  <a:pt x="1614487" y="847726"/>
                </a:lnTo>
                <a:lnTo>
                  <a:pt x="1743075" y="923926"/>
                </a:lnTo>
                <a:lnTo>
                  <a:pt x="1876425" y="1023938"/>
                </a:lnTo>
                <a:lnTo>
                  <a:pt x="1981200" y="1114426"/>
                </a:lnTo>
                <a:lnTo>
                  <a:pt x="2085975" y="1209676"/>
                </a:lnTo>
                <a:lnTo>
                  <a:pt x="2185987" y="1319213"/>
                </a:lnTo>
                <a:lnTo>
                  <a:pt x="2271712" y="1423988"/>
                </a:lnTo>
                <a:lnTo>
                  <a:pt x="2357437" y="1528763"/>
                </a:lnTo>
                <a:lnTo>
                  <a:pt x="2409825" y="1624013"/>
                </a:lnTo>
                <a:lnTo>
                  <a:pt x="2424112" y="1652588"/>
                </a:lnTo>
                <a:lnTo>
                  <a:pt x="2462212" y="1728788"/>
                </a:lnTo>
                <a:lnTo>
                  <a:pt x="2495550" y="1814513"/>
                </a:lnTo>
                <a:lnTo>
                  <a:pt x="2533650" y="1909763"/>
                </a:lnTo>
                <a:lnTo>
                  <a:pt x="2566987" y="2009776"/>
                </a:lnTo>
                <a:lnTo>
                  <a:pt x="2581275" y="2109788"/>
                </a:lnTo>
                <a:lnTo>
                  <a:pt x="2595562" y="2195513"/>
                </a:lnTo>
                <a:lnTo>
                  <a:pt x="2605087" y="2295526"/>
                </a:lnTo>
                <a:lnTo>
                  <a:pt x="2619375" y="2362201"/>
                </a:lnTo>
                <a:lnTo>
                  <a:pt x="2614612" y="2390776"/>
                </a:lnTo>
                <a:lnTo>
                  <a:pt x="4152900" y="2376488"/>
                </a:lnTo>
                <a:lnTo>
                  <a:pt x="4152900" y="0"/>
                </a:lnTo>
                <a:lnTo>
                  <a:pt x="0" y="4763"/>
                </a:lnTo>
                <a:lnTo>
                  <a:pt x="0" y="423863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300" t="-101000" r="-99500" b="3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2" name="Forme libre 11"/>
          <p:cNvSpPr/>
          <p:nvPr/>
        </p:nvSpPr>
        <p:spPr>
          <a:xfrm flipH="1">
            <a:off x="0" y="-7200"/>
            <a:ext cx="4154400" cy="2390776"/>
          </a:xfrm>
          <a:custGeom>
            <a:avLst/>
            <a:gdLst>
              <a:gd name="connsiteX0" fmla="*/ 0 w 4152900"/>
              <a:gd name="connsiteY0" fmla="*/ 423863 h 2390776"/>
              <a:gd name="connsiteX1" fmla="*/ 95250 w 4152900"/>
              <a:gd name="connsiteY1" fmla="*/ 423863 h 2390776"/>
              <a:gd name="connsiteX2" fmla="*/ 185737 w 4152900"/>
              <a:gd name="connsiteY2" fmla="*/ 428626 h 2390776"/>
              <a:gd name="connsiteX3" fmla="*/ 300037 w 4152900"/>
              <a:gd name="connsiteY3" fmla="*/ 442913 h 2390776"/>
              <a:gd name="connsiteX4" fmla="*/ 419100 w 4152900"/>
              <a:gd name="connsiteY4" fmla="*/ 452438 h 2390776"/>
              <a:gd name="connsiteX5" fmla="*/ 571500 w 4152900"/>
              <a:gd name="connsiteY5" fmla="*/ 471488 h 2390776"/>
              <a:gd name="connsiteX6" fmla="*/ 666750 w 4152900"/>
              <a:gd name="connsiteY6" fmla="*/ 490538 h 2390776"/>
              <a:gd name="connsiteX7" fmla="*/ 757237 w 4152900"/>
              <a:gd name="connsiteY7" fmla="*/ 509588 h 2390776"/>
              <a:gd name="connsiteX8" fmla="*/ 857250 w 4152900"/>
              <a:gd name="connsiteY8" fmla="*/ 533401 h 2390776"/>
              <a:gd name="connsiteX9" fmla="*/ 995362 w 4152900"/>
              <a:gd name="connsiteY9" fmla="*/ 581026 h 2390776"/>
              <a:gd name="connsiteX10" fmla="*/ 1100137 w 4152900"/>
              <a:gd name="connsiteY10" fmla="*/ 609601 h 2390776"/>
              <a:gd name="connsiteX11" fmla="*/ 1243012 w 4152900"/>
              <a:gd name="connsiteY11" fmla="*/ 657226 h 2390776"/>
              <a:gd name="connsiteX12" fmla="*/ 1385887 w 4152900"/>
              <a:gd name="connsiteY12" fmla="*/ 723901 h 2390776"/>
              <a:gd name="connsiteX13" fmla="*/ 1495425 w 4152900"/>
              <a:gd name="connsiteY13" fmla="*/ 781051 h 2390776"/>
              <a:gd name="connsiteX14" fmla="*/ 1614487 w 4152900"/>
              <a:gd name="connsiteY14" fmla="*/ 847726 h 2390776"/>
              <a:gd name="connsiteX15" fmla="*/ 1743075 w 4152900"/>
              <a:gd name="connsiteY15" fmla="*/ 923926 h 2390776"/>
              <a:gd name="connsiteX16" fmla="*/ 1876425 w 4152900"/>
              <a:gd name="connsiteY16" fmla="*/ 1023938 h 2390776"/>
              <a:gd name="connsiteX17" fmla="*/ 1981200 w 4152900"/>
              <a:gd name="connsiteY17" fmla="*/ 1114426 h 2390776"/>
              <a:gd name="connsiteX18" fmla="*/ 2085975 w 4152900"/>
              <a:gd name="connsiteY18" fmla="*/ 1209676 h 2390776"/>
              <a:gd name="connsiteX19" fmla="*/ 2185987 w 4152900"/>
              <a:gd name="connsiteY19" fmla="*/ 1319213 h 2390776"/>
              <a:gd name="connsiteX20" fmla="*/ 2271712 w 4152900"/>
              <a:gd name="connsiteY20" fmla="*/ 1423988 h 2390776"/>
              <a:gd name="connsiteX21" fmla="*/ 2357437 w 4152900"/>
              <a:gd name="connsiteY21" fmla="*/ 1528763 h 2390776"/>
              <a:gd name="connsiteX22" fmla="*/ 2409825 w 4152900"/>
              <a:gd name="connsiteY22" fmla="*/ 1624013 h 2390776"/>
              <a:gd name="connsiteX23" fmla="*/ 2424112 w 4152900"/>
              <a:gd name="connsiteY23" fmla="*/ 1652588 h 2390776"/>
              <a:gd name="connsiteX24" fmla="*/ 2462212 w 4152900"/>
              <a:gd name="connsiteY24" fmla="*/ 1728788 h 2390776"/>
              <a:gd name="connsiteX25" fmla="*/ 2495550 w 4152900"/>
              <a:gd name="connsiteY25" fmla="*/ 1814513 h 2390776"/>
              <a:gd name="connsiteX26" fmla="*/ 2533650 w 4152900"/>
              <a:gd name="connsiteY26" fmla="*/ 1909763 h 2390776"/>
              <a:gd name="connsiteX27" fmla="*/ 2566987 w 4152900"/>
              <a:gd name="connsiteY27" fmla="*/ 2009776 h 2390776"/>
              <a:gd name="connsiteX28" fmla="*/ 2581275 w 4152900"/>
              <a:gd name="connsiteY28" fmla="*/ 2109788 h 2390776"/>
              <a:gd name="connsiteX29" fmla="*/ 2595562 w 4152900"/>
              <a:gd name="connsiteY29" fmla="*/ 2195513 h 2390776"/>
              <a:gd name="connsiteX30" fmla="*/ 2605087 w 4152900"/>
              <a:gd name="connsiteY30" fmla="*/ 2295526 h 2390776"/>
              <a:gd name="connsiteX31" fmla="*/ 2619375 w 4152900"/>
              <a:gd name="connsiteY31" fmla="*/ 2362201 h 2390776"/>
              <a:gd name="connsiteX32" fmla="*/ 2614612 w 4152900"/>
              <a:gd name="connsiteY32" fmla="*/ 2390776 h 2390776"/>
              <a:gd name="connsiteX33" fmla="*/ 4152900 w 4152900"/>
              <a:gd name="connsiteY33" fmla="*/ 2376488 h 2390776"/>
              <a:gd name="connsiteX34" fmla="*/ 4152900 w 4152900"/>
              <a:gd name="connsiteY34" fmla="*/ 0 h 2390776"/>
              <a:gd name="connsiteX35" fmla="*/ 0 w 4152900"/>
              <a:gd name="connsiteY35" fmla="*/ 4763 h 2390776"/>
              <a:gd name="connsiteX36" fmla="*/ 0 w 4152900"/>
              <a:gd name="connsiteY36" fmla="*/ 423863 h 23907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4152900" h="2390776">
                <a:moveTo>
                  <a:pt x="0" y="423863"/>
                </a:moveTo>
                <a:lnTo>
                  <a:pt x="95250" y="423863"/>
                </a:lnTo>
                <a:lnTo>
                  <a:pt x="185737" y="428626"/>
                </a:lnTo>
                <a:lnTo>
                  <a:pt x="300037" y="442913"/>
                </a:lnTo>
                <a:lnTo>
                  <a:pt x="419100" y="452438"/>
                </a:lnTo>
                <a:lnTo>
                  <a:pt x="571500" y="471488"/>
                </a:lnTo>
                <a:lnTo>
                  <a:pt x="666750" y="490538"/>
                </a:lnTo>
                <a:lnTo>
                  <a:pt x="757237" y="509588"/>
                </a:lnTo>
                <a:lnTo>
                  <a:pt x="857250" y="533401"/>
                </a:lnTo>
                <a:lnTo>
                  <a:pt x="995362" y="581026"/>
                </a:lnTo>
                <a:lnTo>
                  <a:pt x="1100137" y="609601"/>
                </a:lnTo>
                <a:lnTo>
                  <a:pt x="1243012" y="657226"/>
                </a:lnTo>
                <a:lnTo>
                  <a:pt x="1385887" y="723901"/>
                </a:lnTo>
                <a:lnTo>
                  <a:pt x="1495425" y="781051"/>
                </a:lnTo>
                <a:lnTo>
                  <a:pt x="1614487" y="847726"/>
                </a:lnTo>
                <a:lnTo>
                  <a:pt x="1743075" y="923926"/>
                </a:lnTo>
                <a:lnTo>
                  <a:pt x="1876425" y="1023938"/>
                </a:lnTo>
                <a:lnTo>
                  <a:pt x="1981200" y="1114426"/>
                </a:lnTo>
                <a:lnTo>
                  <a:pt x="2085975" y="1209676"/>
                </a:lnTo>
                <a:lnTo>
                  <a:pt x="2185987" y="1319213"/>
                </a:lnTo>
                <a:lnTo>
                  <a:pt x="2271712" y="1423988"/>
                </a:lnTo>
                <a:lnTo>
                  <a:pt x="2357437" y="1528763"/>
                </a:lnTo>
                <a:lnTo>
                  <a:pt x="2409825" y="1624013"/>
                </a:lnTo>
                <a:lnTo>
                  <a:pt x="2424112" y="1652588"/>
                </a:lnTo>
                <a:lnTo>
                  <a:pt x="2462212" y="1728788"/>
                </a:lnTo>
                <a:lnTo>
                  <a:pt x="2495550" y="1814513"/>
                </a:lnTo>
                <a:lnTo>
                  <a:pt x="2533650" y="1909763"/>
                </a:lnTo>
                <a:lnTo>
                  <a:pt x="2566987" y="2009776"/>
                </a:lnTo>
                <a:lnTo>
                  <a:pt x="2581275" y="2109788"/>
                </a:lnTo>
                <a:lnTo>
                  <a:pt x="2595562" y="2195513"/>
                </a:lnTo>
                <a:lnTo>
                  <a:pt x="2605087" y="2295526"/>
                </a:lnTo>
                <a:lnTo>
                  <a:pt x="2619375" y="2362201"/>
                </a:lnTo>
                <a:lnTo>
                  <a:pt x="2614612" y="2390776"/>
                </a:lnTo>
                <a:lnTo>
                  <a:pt x="4152900" y="2376488"/>
                </a:lnTo>
                <a:lnTo>
                  <a:pt x="4152900" y="0"/>
                </a:lnTo>
                <a:lnTo>
                  <a:pt x="0" y="4763"/>
                </a:lnTo>
                <a:lnTo>
                  <a:pt x="0" y="423863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300" t="300" r="-99500" b="-961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3" name="Forme libre 12"/>
          <p:cNvSpPr/>
          <p:nvPr/>
        </p:nvSpPr>
        <p:spPr>
          <a:xfrm rot="10800000" flipH="1">
            <a:off x="4149649" y="2319502"/>
            <a:ext cx="4154400" cy="2390776"/>
          </a:xfrm>
          <a:custGeom>
            <a:avLst/>
            <a:gdLst>
              <a:gd name="connsiteX0" fmla="*/ 0 w 4152900"/>
              <a:gd name="connsiteY0" fmla="*/ 423863 h 2390776"/>
              <a:gd name="connsiteX1" fmla="*/ 95250 w 4152900"/>
              <a:gd name="connsiteY1" fmla="*/ 423863 h 2390776"/>
              <a:gd name="connsiteX2" fmla="*/ 185737 w 4152900"/>
              <a:gd name="connsiteY2" fmla="*/ 428626 h 2390776"/>
              <a:gd name="connsiteX3" fmla="*/ 300037 w 4152900"/>
              <a:gd name="connsiteY3" fmla="*/ 442913 h 2390776"/>
              <a:gd name="connsiteX4" fmla="*/ 419100 w 4152900"/>
              <a:gd name="connsiteY4" fmla="*/ 452438 h 2390776"/>
              <a:gd name="connsiteX5" fmla="*/ 571500 w 4152900"/>
              <a:gd name="connsiteY5" fmla="*/ 471488 h 2390776"/>
              <a:gd name="connsiteX6" fmla="*/ 666750 w 4152900"/>
              <a:gd name="connsiteY6" fmla="*/ 490538 h 2390776"/>
              <a:gd name="connsiteX7" fmla="*/ 757237 w 4152900"/>
              <a:gd name="connsiteY7" fmla="*/ 509588 h 2390776"/>
              <a:gd name="connsiteX8" fmla="*/ 857250 w 4152900"/>
              <a:gd name="connsiteY8" fmla="*/ 533401 h 2390776"/>
              <a:gd name="connsiteX9" fmla="*/ 995362 w 4152900"/>
              <a:gd name="connsiteY9" fmla="*/ 581026 h 2390776"/>
              <a:gd name="connsiteX10" fmla="*/ 1100137 w 4152900"/>
              <a:gd name="connsiteY10" fmla="*/ 609601 h 2390776"/>
              <a:gd name="connsiteX11" fmla="*/ 1243012 w 4152900"/>
              <a:gd name="connsiteY11" fmla="*/ 657226 h 2390776"/>
              <a:gd name="connsiteX12" fmla="*/ 1385887 w 4152900"/>
              <a:gd name="connsiteY12" fmla="*/ 723901 h 2390776"/>
              <a:gd name="connsiteX13" fmla="*/ 1495425 w 4152900"/>
              <a:gd name="connsiteY13" fmla="*/ 781051 h 2390776"/>
              <a:gd name="connsiteX14" fmla="*/ 1614487 w 4152900"/>
              <a:gd name="connsiteY14" fmla="*/ 847726 h 2390776"/>
              <a:gd name="connsiteX15" fmla="*/ 1743075 w 4152900"/>
              <a:gd name="connsiteY15" fmla="*/ 923926 h 2390776"/>
              <a:gd name="connsiteX16" fmla="*/ 1876425 w 4152900"/>
              <a:gd name="connsiteY16" fmla="*/ 1023938 h 2390776"/>
              <a:gd name="connsiteX17" fmla="*/ 1981200 w 4152900"/>
              <a:gd name="connsiteY17" fmla="*/ 1114426 h 2390776"/>
              <a:gd name="connsiteX18" fmla="*/ 2085975 w 4152900"/>
              <a:gd name="connsiteY18" fmla="*/ 1209676 h 2390776"/>
              <a:gd name="connsiteX19" fmla="*/ 2185987 w 4152900"/>
              <a:gd name="connsiteY19" fmla="*/ 1319213 h 2390776"/>
              <a:gd name="connsiteX20" fmla="*/ 2271712 w 4152900"/>
              <a:gd name="connsiteY20" fmla="*/ 1423988 h 2390776"/>
              <a:gd name="connsiteX21" fmla="*/ 2357437 w 4152900"/>
              <a:gd name="connsiteY21" fmla="*/ 1528763 h 2390776"/>
              <a:gd name="connsiteX22" fmla="*/ 2409825 w 4152900"/>
              <a:gd name="connsiteY22" fmla="*/ 1624013 h 2390776"/>
              <a:gd name="connsiteX23" fmla="*/ 2424112 w 4152900"/>
              <a:gd name="connsiteY23" fmla="*/ 1652588 h 2390776"/>
              <a:gd name="connsiteX24" fmla="*/ 2462212 w 4152900"/>
              <a:gd name="connsiteY24" fmla="*/ 1728788 h 2390776"/>
              <a:gd name="connsiteX25" fmla="*/ 2495550 w 4152900"/>
              <a:gd name="connsiteY25" fmla="*/ 1814513 h 2390776"/>
              <a:gd name="connsiteX26" fmla="*/ 2533650 w 4152900"/>
              <a:gd name="connsiteY26" fmla="*/ 1909763 h 2390776"/>
              <a:gd name="connsiteX27" fmla="*/ 2566987 w 4152900"/>
              <a:gd name="connsiteY27" fmla="*/ 2009776 h 2390776"/>
              <a:gd name="connsiteX28" fmla="*/ 2581275 w 4152900"/>
              <a:gd name="connsiteY28" fmla="*/ 2109788 h 2390776"/>
              <a:gd name="connsiteX29" fmla="*/ 2595562 w 4152900"/>
              <a:gd name="connsiteY29" fmla="*/ 2195513 h 2390776"/>
              <a:gd name="connsiteX30" fmla="*/ 2605087 w 4152900"/>
              <a:gd name="connsiteY30" fmla="*/ 2295526 h 2390776"/>
              <a:gd name="connsiteX31" fmla="*/ 2619375 w 4152900"/>
              <a:gd name="connsiteY31" fmla="*/ 2362201 h 2390776"/>
              <a:gd name="connsiteX32" fmla="*/ 2614612 w 4152900"/>
              <a:gd name="connsiteY32" fmla="*/ 2390776 h 2390776"/>
              <a:gd name="connsiteX33" fmla="*/ 4152900 w 4152900"/>
              <a:gd name="connsiteY33" fmla="*/ 2376488 h 2390776"/>
              <a:gd name="connsiteX34" fmla="*/ 4152900 w 4152900"/>
              <a:gd name="connsiteY34" fmla="*/ 0 h 2390776"/>
              <a:gd name="connsiteX35" fmla="*/ 0 w 4152900"/>
              <a:gd name="connsiteY35" fmla="*/ 4763 h 2390776"/>
              <a:gd name="connsiteX36" fmla="*/ 0 w 4152900"/>
              <a:gd name="connsiteY36" fmla="*/ 423863 h 23907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4152900" h="2390776">
                <a:moveTo>
                  <a:pt x="0" y="423863"/>
                </a:moveTo>
                <a:lnTo>
                  <a:pt x="95250" y="423863"/>
                </a:lnTo>
                <a:lnTo>
                  <a:pt x="185737" y="428626"/>
                </a:lnTo>
                <a:lnTo>
                  <a:pt x="300037" y="442913"/>
                </a:lnTo>
                <a:lnTo>
                  <a:pt x="419100" y="452438"/>
                </a:lnTo>
                <a:lnTo>
                  <a:pt x="571500" y="471488"/>
                </a:lnTo>
                <a:lnTo>
                  <a:pt x="666750" y="490538"/>
                </a:lnTo>
                <a:lnTo>
                  <a:pt x="757237" y="509588"/>
                </a:lnTo>
                <a:lnTo>
                  <a:pt x="857250" y="533401"/>
                </a:lnTo>
                <a:lnTo>
                  <a:pt x="995362" y="581026"/>
                </a:lnTo>
                <a:lnTo>
                  <a:pt x="1100137" y="609601"/>
                </a:lnTo>
                <a:lnTo>
                  <a:pt x="1243012" y="657226"/>
                </a:lnTo>
                <a:lnTo>
                  <a:pt x="1385887" y="723901"/>
                </a:lnTo>
                <a:lnTo>
                  <a:pt x="1495425" y="781051"/>
                </a:lnTo>
                <a:lnTo>
                  <a:pt x="1614487" y="847726"/>
                </a:lnTo>
                <a:lnTo>
                  <a:pt x="1743075" y="923926"/>
                </a:lnTo>
                <a:lnTo>
                  <a:pt x="1876425" y="1023938"/>
                </a:lnTo>
                <a:lnTo>
                  <a:pt x="1981200" y="1114426"/>
                </a:lnTo>
                <a:lnTo>
                  <a:pt x="2085975" y="1209676"/>
                </a:lnTo>
                <a:lnTo>
                  <a:pt x="2185987" y="1319213"/>
                </a:lnTo>
                <a:lnTo>
                  <a:pt x="2271712" y="1423988"/>
                </a:lnTo>
                <a:lnTo>
                  <a:pt x="2357437" y="1528763"/>
                </a:lnTo>
                <a:lnTo>
                  <a:pt x="2409825" y="1624013"/>
                </a:lnTo>
                <a:lnTo>
                  <a:pt x="2424112" y="1652588"/>
                </a:lnTo>
                <a:lnTo>
                  <a:pt x="2462212" y="1728788"/>
                </a:lnTo>
                <a:lnTo>
                  <a:pt x="2495550" y="1814513"/>
                </a:lnTo>
                <a:lnTo>
                  <a:pt x="2533650" y="1909763"/>
                </a:lnTo>
                <a:lnTo>
                  <a:pt x="2566987" y="2009776"/>
                </a:lnTo>
                <a:lnTo>
                  <a:pt x="2581275" y="2109788"/>
                </a:lnTo>
                <a:lnTo>
                  <a:pt x="2595562" y="2195513"/>
                </a:lnTo>
                <a:lnTo>
                  <a:pt x="2605087" y="2295526"/>
                </a:lnTo>
                <a:lnTo>
                  <a:pt x="2619375" y="2362201"/>
                </a:lnTo>
                <a:lnTo>
                  <a:pt x="2614612" y="2390776"/>
                </a:lnTo>
                <a:lnTo>
                  <a:pt x="4152900" y="2376488"/>
                </a:lnTo>
                <a:lnTo>
                  <a:pt x="4152900" y="0"/>
                </a:lnTo>
                <a:lnTo>
                  <a:pt x="0" y="4763"/>
                </a:lnTo>
                <a:lnTo>
                  <a:pt x="0" y="423863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100000" t="-98000" r="500" b="1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501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Tm="10000"/>
    </mc:Choice>
    <mc:Fallback xmlns="">
      <p:transition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4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8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2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4" grpId="0" animBg="1"/>
      <p:bldP spid="4" grpId="1" animBg="1"/>
      <p:bldP spid="10" grpId="0" animBg="1"/>
      <p:bldP spid="11" grpId="0" animBg="1"/>
      <p:bldP spid="12" grpId="0" animBg="1"/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8"/>
          <a:stretch/>
        </p:blipFill>
        <p:spPr>
          <a:xfrm>
            <a:off x="20" y="10"/>
            <a:ext cx="8280380" cy="467994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8"/>
          <a:stretch/>
        </p:blipFill>
        <p:spPr>
          <a:xfrm>
            <a:off x="20" y="10"/>
            <a:ext cx="8280380" cy="4679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0452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Tm="10000"/>
    </mc:Choice>
    <mc:Fallback xmlns="">
      <p:transition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4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4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rganigramme : Connecteur 1"/>
          <p:cNvSpPr/>
          <p:nvPr/>
        </p:nvSpPr>
        <p:spPr>
          <a:xfrm>
            <a:off x="2951912" y="1151975"/>
            <a:ext cx="2340000" cy="2376000"/>
          </a:xfrm>
          <a:prstGeom prst="flowChartConnector">
            <a:avLst/>
          </a:prstGeom>
          <a:blipFill dpi="0" rotWithShape="0">
            <a:blip r:embed="rId3"/>
            <a:srcRect/>
            <a:stretch>
              <a:fillRect l="-126923" t="-48485" r="-126923" b="-4848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0" name="Chevron 9"/>
          <p:cNvSpPr/>
          <p:nvPr/>
        </p:nvSpPr>
        <p:spPr>
          <a:xfrm>
            <a:off x="-54000" y="0"/>
            <a:ext cx="3060000" cy="4680000"/>
          </a:xfrm>
          <a:prstGeom prst="chevron">
            <a:avLst>
              <a:gd name="adj" fmla="val 58304"/>
            </a:avLst>
          </a:prstGeom>
          <a:blipFill dpi="0" rotWithShape="0">
            <a:blip r:embed="rId3"/>
            <a:srcRect/>
            <a:stretch>
              <a:fillRect l="824" r="-17141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err="1">
                <a:solidFill>
                  <a:prstClr val="black"/>
                </a:solidFill>
              </a:rPr>
              <a:t>PPPh</a:t>
            </a:r>
            <a:endParaRPr lang="fr-FR" dirty="0">
              <a:solidFill>
                <a:prstClr val="black"/>
              </a:solidFill>
            </a:endParaRPr>
          </a:p>
        </p:txBody>
      </p:sp>
      <p:sp>
        <p:nvSpPr>
          <p:cNvPr id="11" name="Chevron 10"/>
          <p:cNvSpPr/>
          <p:nvPr/>
        </p:nvSpPr>
        <p:spPr>
          <a:xfrm rot="10800000">
            <a:off x="5292849" y="-25"/>
            <a:ext cx="3060000" cy="4680000"/>
          </a:xfrm>
          <a:prstGeom prst="chevron">
            <a:avLst>
              <a:gd name="adj" fmla="val 58304"/>
            </a:avLst>
          </a:prstGeom>
          <a:blipFill dpi="0" rotWithShape="0">
            <a:blip r:embed="rId3"/>
            <a:srcRect/>
            <a:stretch>
              <a:fillRect l="-172588" r="2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prstClr val="black"/>
                </a:solidFill>
              </a:rPr>
              <a:t>PP</a:t>
            </a:r>
          </a:p>
        </p:txBody>
      </p:sp>
      <p:sp>
        <p:nvSpPr>
          <p:cNvPr id="3" name="Triangle isocèle 2"/>
          <p:cNvSpPr/>
          <p:nvPr/>
        </p:nvSpPr>
        <p:spPr>
          <a:xfrm rot="16200000">
            <a:off x="5082276" y="1454901"/>
            <a:ext cx="4680000" cy="1728000"/>
          </a:xfrm>
          <a:prstGeom prst="triangle">
            <a:avLst/>
          </a:prstGeom>
          <a:blipFill dpi="0" rotWithShape="0">
            <a:blip r:embed="rId3"/>
            <a:srcRect/>
            <a:stretch>
              <a:fillRect l="-382000" r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6" name="Triangle isocèle 5"/>
          <p:cNvSpPr/>
          <p:nvPr/>
        </p:nvSpPr>
        <p:spPr>
          <a:xfrm rot="5400000">
            <a:off x="-1472400" y="1472350"/>
            <a:ext cx="4680000" cy="1735200"/>
          </a:xfrm>
          <a:prstGeom prst="triangle">
            <a:avLst/>
          </a:prstGeom>
          <a:blipFill dpi="0" rotWithShape="0">
            <a:blip r:embed="rId3"/>
            <a:srcRect/>
            <a:stretch>
              <a:fillRect l="-1452" r="-37572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8" name="Forme libre 7"/>
          <p:cNvSpPr/>
          <p:nvPr/>
        </p:nvSpPr>
        <p:spPr>
          <a:xfrm>
            <a:off x="1216769" y="0"/>
            <a:ext cx="2943367" cy="2374710"/>
          </a:xfrm>
          <a:custGeom>
            <a:avLst/>
            <a:gdLst>
              <a:gd name="connsiteX0" fmla="*/ 2943367 w 2943367"/>
              <a:gd name="connsiteY0" fmla="*/ 1164609 h 2374710"/>
              <a:gd name="connsiteX1" fmla="*/ 2825087 w 2943367"/>
              <a:gd name="connsiteY1" fmla="*/ 1182806 h 2374710"/>
              <a:gd name="connsiteX2" fmla="*/ 2688609 w 2943367"/>
              <a:gd name="connsiteY2" fmla="*/ 1205552 h 2374710"/>
              <a:gd name="connsiteX3" fmla="*/ 2556681 w 2943367"/>
              <a:gd name="connsiteY3" fmla="*/ 1246496 h 2374710"/>
              <a:gd name="connsiteX4" fmla="*/ 2474794 w 2943367"/>
              <a:gd name="connsiteY4" fmla="*/ 1287439 h 2374710"/>
              <a:gd name="connsiteX5" fmla="*/ 2388358 w 2943367"/>
              <a:gd name="connsiteY5" fmla="*/ 1332931 h 2374710"/>
              <a:gd name="connsiteX6" fmla="*/ 2301922 w 2943367"/>
              <a:gd name="connsiteY6" fmla="*/ 1382973 h 2374710"/>
              <a:gd name="connsiteX7" fmla="*/ 2242782 w 2943367"/>
              <a:gd name="connsiteY7" fmla="*/ 1428466 h 2374710"/>
              <a:gd name="connsiteX8" fmla="*/ 2160896 w 2943367"/>
              <a:gd name="connsiteY8" fmla="*/ 1501254 h 2374710"/>
              <a:gd name="connsiteX9" fmla="*/ 2110854 w 2943367"/>
              <a:gd name="connsiteY9" fmla="*/ 1546746 h 2374710"/>
              <a:gd name="connsiteX10" fmla="*/ 2083558 w 2943367"/>
              <a:gd name="connsiteY10" fmla="*/ 1574042 h 2374710"/>
              <a:gd name="connsiteX11" fmla="*/ 2060812 w 2943367"/>
              <a:gd name="connsiteY11" fmla="*/ 1628633 h 2374710"/>
              <a:gd name="connsiteX12" fmla="*/ 2028967 w 2943367"/>
              <a:gd name="connsiteY12" fmla="*/ 1655928 h 2374710"/>
              <a:gd name="connsiteX13" fmla="*/ 1997122 w 2943367"/>
              <a:gd name="connsiteY13" fmla="*/ 1696872 h 2374710"/>
              <a:gd name="connsiteX14" fmla="*/ 1951630 w 2943367"/>
              <a:gd name="connsiteY14" fmla="*/ 1778758 h 2374710"/>
              <a:gd name="connsiteX15" fmla="*/ 1919785 w 2943367"/>
              <a:gd name="connsiteY15" fmla="*/ 1828800 h 2374710"/>
              <a:gd name="connsiteX16" fmla="*/ 1901588 w 2943367"/>
              <a:gd name="connsiteY16" fmla="*/ 1878842 h 2374710"/>
              <a:gd name="connsiteX17" fmla="*/ 1878842 w 2943367"/>
              <a:gd name="connsiteY17" fmla="*/ 1928884 h 2374710"/>
              <a:gd name="connsiteX18" fmla="*/ 1846997 w 2943367"/>
              <a:gd name="connsiteY18" fmla="*/ 2006221 h 2374710"/>
              <a:gd name="connsiteX19" fmla="*/ 1824251 w 2943367"/>
              <a:gd name="connsiteY19" fmla="*/ 2079009 h 2374710"/>
              <a:gd name="connsiteX20" fmla="*/ 1815152 w 2943367"/>
              <a:gd name="connsiteY20" fmla="*/ 2115403 h 2374710"/>
              <a:gd name="connsiteX21" fmla="*/ 1806054 w 2943367"/>
              <a:gd name="connsiteY21" fmla="*/ 2179093 h 2374710"/>
              <a:gd name="connsiteX22" fmla="*/ 1801504 w 2943367"/>
              <a:gd name="connsiteY22" fmla="*/ 2238233 h 2374710"/>
              <a:gd name="connsiteX23" fmla="*/ 1801504 w 2943367"/>
              <a:gd name="connsiteY23" fmla="*/ 2265528 h 2374710"/>
              <a:gd name="connsiteX24" fmla="*/ 1806054 w 2943367"/>
              <a:gd name="connsiteY24" fmla="*/ 2329218 h 2374710"/>
              <a:gd name="connsiteX25" fmla="*/ 1801504 w 2943367"/>
              <a:gd name="connsiteY25" fmla="*/ 2374710 h 2374710"/>
              <a:gd name="connsiteX26" fmla="*/ 0 w 2943367"/>
              <a:gd name="connsiteY26" fmla="*/ 0 h 2374710"/>
              <a:gd name="connsiteX27" fmla="*/ 2938818 w 2943367"/>
              <a:gd name="connsiteY27" fmla="*/ 0 h 2374710"/>
              <a:gd name="connsiteX28" fmla="*/ 2943367 w 2943367"/>
              <a:gd name="connsiteY28" fmla="*/ 1164609 h 23747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2943367" h="2374710">
                <a:moveTo>
                  <a:pt x="2943367" y="1164609"/>
                </a:moveTo>
                <a:lnTo>
                  <a:pt x="2825087" y="1182806"/>
                </a:lnTo>
                <a:lnTo>
                  <a:pt x="2688609" y="1205552"/>
                </a:lnTo>
                <a:lnTo>
                  <a:pt x="2556681" y="1246496"/>
                </a:lnTo>
                <a:lnTo>
                  <a:pt x="2474794" y="1287439"/>
                </a:lnTo>
                <a:lnTo>
                  <a:pt x="2388358" y="1332931"/>
                </a:lnTo>
                <a:lnTo>
                  <a:pt x="2301922" y="1382973"/>
                </a:lnTo>
                <a:lnTo>
                  <a:pt x="2242782" y="1428466"/>
                </a:lnTo>
                <a:lnTo>
                  <a:pt x="2160896" y="1501254"/>
                </a:lnTo>
                <a:lnTo>
                  <a:pt x="2110854" y="1546746"/>
                </a:lnTo>
                <a:lnTo>
                  <a:pt x="2083558" y="1574042"/>
                </a:lnTo>
                <a:lnTo>
                  <a:pt x="2060812" y="1628633"/>
                </a:lnTo>
                <a:lnTo>
                  <a:pt x="2028967" y="1655928"/>
                </a:lnTo>
                <a:lnTo>
                  <a:pt x="1997122" y="1696872"/>
                </a:lnTo>
                <a:lnTo>
                  <a:pt x="1951630" y="1778758"/>
                </a:lnTo>
                <a:lnTo>
                  <a:pt x="1919785" y="1828800"/>
                </a:lnTo>
                <a:lnTo>
                  <a:pt x="1901588" y="1878842"/>
                </a:lnTo>
                <a:lnTo>
                  <a:pt x="1878842" y="1928884"/>
                </a:lnTo>
                <a:lnTo>
                  <a:pt x="1846997" y="2006221"/>
                </a:lnTo>
                <a:lnTo>
                  <a:pt x="1824251" y="2079009"/>
                </a:lnTo>
                <a:lnTo>
                  <a:pt x="1815152" y="2115403"/>
                </a:lnTo>
                <a:lnTo>
                  <a:pt x="1806054" y="2179093"/>
                </a:lnTo>
                <a:lnTo>
                  <a:pt x="1801504" y="2238233"/>
                </a:lnTo>
                <a:lnTo>
                  <a:pt x="1801504" y="2265528"/>
                </a:lnTo>
                <a:lnTo>
                  <a:pt x="1806054" y="2329218"/>
                </a:lnTo>
                <a:lnTo>
                  <a:pt x="1801504" y="2374710"/>
                </a:lnTo>
                <a:lnTo>
                  <a:pt x="0" y="0"/>
                </a:lnTo>
                <a:lnTo>
                  <a:pt x="2938818" y="0"/>
                </a:lnTo>
                <a:cubicBezTo>
                  <a:pt x="2940334" y="388203"/>
                  <a:pt x="2941851" y="776406"/>
                  <a:pt x="2943367" y="1164609"/>
                </a:cubicBezTo>
                <a:close/>
              </a:path>
            </a:pathLst>
          </a:custGeom>
          <a:blipFill dpi="0" rotWithShape="0">
            <a:blip r:embed="rId3"/>
            <a:srcRect/>
            <a:stretch>
              <a:fillRect l="-41731" t="-27" r="-139579" b="-9704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prstClr val="white"/>
              </a:solidFill>
            </a:endParaRPr>
          </a:p>
        </p:txBody>
      </p:sp>
      <p:sp>
        <p:nvSpPr>
          <p:cNvPr id="12" name="Forme libre 11"/>
          <p:cNvSpPr/>
          <p:nvPr/>
        </p:nvSpPr>
        <p:spPr>
          <a:xfrm flipH="1">
            <a:off x="4143912" y="0"/>
            <a:ext cx="2944800" cy="2374710"/>
          </a:xfrm>
          <a:custGeom>
            <a:avLst/>
            <a:gdLst>
              <a:gd name="connsiteX0" fmla="*/ 2943367 w 2943367"/>
              <a:gd name="connsiteY0" fmla="*/ 1164609 h 2374710"/>
              <a:gd name="connsiteX1" fmla="*/ 2825087 w 2943367"/>
              <a:gd name="connsiteY1" fmla="*/ 1182806 h 2374710"/>
              <a:gd name="connsiteX2" fmla="*/ 2688609 w 2943367"/>
              <a:gd name="connsiteY2" fmla="*/ 1205552 h 2374710"/>
              <a:gd name="connsiteX3" fmla="*/ 2556681 w 2943367"/>
              <a:gd name="connsiteY3" fmla="*/ 1246496 h 2374710"/>
              <a:gd name="connsiteX4" fmla="*/ 2474794 w 2943367"/>
              <a:gd name="connsiteY4" fmla="*/ 1287439 h 2374710"/>
              <a:gd name="connsiteX5" fmla="*/ 2388358 w 2943367"/>
              <a:gd name="connsiteY5" fmla="*/ 1332931 h 2374710"/>
              <a:gd name="connsiteX6" fmla="*/ 2301922 w 2943367"/>
              <a:gd name="connsiteY6" fmla="*/ 1382973 h 2374710"/>
              <a:gd name="connsiteX7" fmla="*/ 2242782 w 2943367"/>
              <a:gd name="connsiteY7" fmla="*/ 1428466 h 2374710"/>
              <a:gd name="connsiteX8" fmla="*/ 2160896 w 2943367"/>
              <a:gd name="connsiteY8" fmla="*/ 1501254 h 2374710"/>
              <a:gd name="connsiteX9" fmla="*/ 2110854 w 2943367"/>
              <a:gd name="connsiteY9" fmla="*/ 1546746 h 2374710"/>
              <a:gd name="connsiteX10" fmla="*/ 2083558 w 2943367"/>
              <a:gd name="connsiteY10" fmla="*/ 1574042 h 2374710"/>
              <a:gd name="connsiteX11" fmla="*/ 2060812 w 2943367"/>
              <a:gd name="connsiteY11" fmla="*/ 1628633 h 2374710"/>
              <a:gd name="connsiteX12" fmla="*/ 2028967 w 2943367"/>
              <a:gd name="connsiteY12" fmla="*/ 1655928 h 2374710"/>
              <a:gd name="connsiteX13" fmla="*/ 1997122 w 2943367"/>
              <a:gd name="connsiteY13" fmla="*/ 1696872 h 2374710"/>
              <a:gd name="connsiteX14" fmla="*/ 1951630 w 2943367"/>
              <a:gd name="connsiteY14" fmla="*/ 1778758 h 2374710"/>
              <a:gd name="connsiteX15" fmla="*/ 1919785 w 2943367"/>
              <a:gd name="connsiteY15" fmla="*/ 1828800 h 2374710"/>
              <a:gd name="connsiteX16" fmla="*/ 1901588 w 2943367"/>
              <a:gd name="connsiteY16" fmla="*/ 1878842 h 2374710"/>
              <a:gd name="connsiteX17" fmla="*/ 1878842 w 2943367"/>
              <a:gd name="connsiteY17" fmla="*/ 1928884 h 2374710"/>
              <a:gd name="connsiteX18" fmla="*/ 1846997 w 2943367"/>
              <a:gd name="connsiteY18" fmla="*/ 2006221 h 2374710"/>
              <a:gd name="connsiteX19" fmla="*/ 1824251 w 2943367"/>
              <a:gd name="connsiteY19" fmla="*/ 2079009 h 2374710"/>
              <a:gd name="connsiteX20" fmla="*/ 1815152 w 2943367"/>
              <a:gd name="connsiteY20" fmla="*/ 2115403 h 2374710"/>
              <a:gd name="connsiteX21" fmla="*/ 1806054 w 2943367"/>
              <a:gd name="connsiteY21" fmla="*/ 2179093 h 2374710"/>
              <a:gd name="connsiteX22" fmla="*/ 1801504 w 2943367"/>
              <a:gd name="connsiteY22" fmla="*/ 2238233 h 2374710"/>
              <a:gd name="connsiteX23" fmla="*/ 1801504 w 2943367"/>
              <a:gd name="connsiteY23" fmla="*/ 2265528 h 2374710"/>
              <a:gd name="connsiteX24" fmla="*/ 1806054 w 2943367"/>
              <a:gd name="connsiteY24" fmla="*/ 2329218 h 2374710"/>
              <a:gd name="connsiteX25" fmla="*/ 1801504 w 2943367"/>
              <a:gd name="connsiteY25" fmla="*/ 2374710 h 2374710"/>
              <a:gd name="connsiteX26" fmla="*/ 0 w 2943367"/>
              <a:gd name="connsiteY26" fmla="*/ 0 h 2374710"/>
              <a:gd name="connsiteX27" fmla="*/ 2938818 w 2943367"/>
              <a:gd name="connsiteY27" fmla="*/ 0 h 2374710"/>
              <a:gd name="connsiteX28" fmla="*/ 2943367 w 2943367"/>
              <a:gd name="connsiteY28" fmla="*/ 1164609 h 23747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2943367" h="2374710">
                <a:moveTo>
                  <a:pt x="2943367" y="1164609"/>
                </a:moveTo>
                <a:lnTo>
                  <a:pt x="2825087" y="1182806"/>
                </a:lnTo>
                <a:lnTo>
                  <a:pt x="2688609" y="1205552"/>
                </a:lnTo>
                <a:lnTo>
                  <a:pt x="2556681" y="1246496"/>
                </a:lnTo>
                <a:lnTo>
                  <a:pt x="2474794" y="1287439"/>
                </a:lnTo>
                <a:lnTo>
                  <a:pt x="2388358" y="1332931"/>
                </a:lnTo>
                <a:lnTo>
                  <a:pt x="2301922" y="1382973"/>
                </a:lnTo>
                <a:lnTo>
                  <a:pt x="2242782" y="1428466"/>
                </a:lnTo>
                <a:lnTo>
                  <a:pt x="2160896" y="1501254"/>
                </a:lnTo>
                <a:lnTo>
                  <a:pt x="2110854" y="1546746"/>
                </a:lnTo>
                <a:lnTo>
                  <a:pt x="2083558" y="1574042"/>
                </a:lnTo>
                <a:lnTo>
                  <a:pt x="2060812" y="1628633"/>
                </a:lnTo>
                <a:lnTo>
                  <a:pt x="2028967" y="1655928"/>
                </a:lnTo>
                <a:lnTo>
                  <a:pt x="1997122" y="1696872"/>
                </a:lnTo>
                <a:lnTo>
                  <a:pt x="1951630" y="1778758"/>
                </a:lnTo>
                <a:lnTo>
                  <a:pt x="1919785" y="1828800"/>
                </a:lnTo>
                <a:lnTo>
                  <a:pt x="1901588" y="1878842"/>
                </a:lnTo>
                <a:lnTo>
                  <a:pt x="1878842" y="1928884"/>
                </a:lnTo>
                <a:lnTo>
                  <a:pt x="1846997" y="2006221"/>
                </a:lnTo>
                <a:lnTo>
                  <a:pt x="1824251" y="2079009"/>
                </a:lnTo>
                <a:lnTo>
                  <a:pt x="1815152" y="2115403"/>
                </a:lnTo>
                <a:lnTo>
                  <a:pt x="1806054" y="2179093"/>
                </a:lnTo>
                <a:lnTo>
                  <a:pt x="1801504" y="2238233"/>
                </a:lnTo>
                <a:lnTo>
                  <a:pt x="1801504" y="2265528"/>
                </a:lnTo>
                <a:lnTo>
                  <a:pt x="1806054" y="2329218"/>
                </a:lnTo>
                <a:lnTo>
                  <a:pt x="1801504" y="2374710"/>
                </a:lnTo>
                <a:lnTo>
                  <a:pt x="0" y="0"/>
                </a:lnTo>
                <a:lnTo>
                  <a:pt x="2938818" y="0"/>
                </a:lnTo>
                <a:cubicBezTo>
                  <a:pt x="2940334" y="388203"/>
                  <a:pt x="2941851" y="776406"/>
                  <a:pt x="2943367" y="1164609"/>
                </a:cubicBezTo>
                <a:close/>
              </a:path>
            </a:pathLst>
          </a:custGeom>
          <a:blipFill dpi="0" rotWithShape="0">
            <a:blip r:embed="rId3"/>
            <a:srcRect/>
            <a:stretch>
              <a:fillRect l="-140709" t="-27" r="-40465" b="-9704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3" name="Forme libre 12"/>
          <p:cNvSpPr/>
          <p:nvPr/>
        </p:nvSpPr>
        <p:spPr>
          <a:xfrm flipH="1" flipV="1">
            <a:off x="4142028" y="2309757"/>
            <a:ext cx="2944800" cy="2376000"/>
          </a:xfrm>
          <a:custGeom>
            <a:avLst/>
            <a:gdLst>
              <a:gd name="connsiteX0" fmla="*/ 2943367 w 2943367"/>
              <a:gd name="connsiteY0" fmla="*/ 1164609 h 2374710"/>
              <a:gd name="connsiteX1" fmla="*/ 2825087 w 2943367"/>
              <a:gd name="connsiteY1" fmla="*/ 1182806 h 2374710"/>
              <a:gd name="connsiteX2" fmla="*/ 2688609 w 2943367"/>
              <a:gd name="connsiteY2" fmla="*/ 1205552 h 2374710"/>
              <a:gd name="connsiteX3" fmla="*/ 2556681 w 2943367"/>
              <a:gd name="connsiteY3" fmla="*/ 1246496 h 2374710"/>
              <a:gd name="connsiteX4" fmla="*/ 2474794 w 2943367"/>
              <a:gd name="connsiteY4" fmla="*/ 1287439 h 2374710"/>
              <a:gd name="connsiteX5" fmla="*/ 2388358 w 2943367"/>
              <a:gd name="connsiteY5" fmla="*/ 1332931 h 2374710"/>
              <a:gd name="connsiteX6" fmla="*/ 2301922 w 2943367"/>
              <a:gd name="connsiteY6" fmla="*/ 1382973 h 2374710"/>
              <a:gd name="connsiteX7" fmla="*/ 2242782 w 2943367"/>
              <a:gd name="connsiteY7" fmla="*/ 1428466 h 2374710"/>
              <a:gd name="connsiteX8" fmla="*/ 2160896 w 2943367"/>
              <a:gd name="connsiteY8" fmla="*/ 1501254 h 2374710"/>
              <a:gd name="connsiteX9" fmla="*/ 2110854 w 2943367"/>
              <a:gd name="connsiteY9" fmla="*/ 1546746 h 2374710"/>
              <a:gd name="connsiteX10" fmla="*/ 2083558 w 2943367"/>
              <a:gd name="connsiteY10" fmla="*/ 1574042 h 2374710"/>
              <a:gd name="connsiteX11" fmla="*/ 2060812 w 2943367"/>
              <a:gd name="connsiteY11" fmla="*/ 1628633 h 2374710"/>
              <a:gd name="connsiteX12" fmla="*/ 2028967 w 2943367"/>
              <a:gd name="connsiteY12" fmla="*/ 1655928 h 2374710"/>
              <a:gd name="connsiteX13" fmla="*/ 1997122 w 2943367"/>
              <a:gd name="connsiteY13" fmla="*/ 1696872 h 2374710"/>
              <a:gd name="connsiteX14" fmla="*/ 1951630 w 2943367"/>
              <a:gd name="connsiteY14" fmla="*/ 1778758 h 2374710"/>
              <a:gd name="connsiteX15" fmla="*/ 1919785 w 2943367"/>
              <a:gd name="connsiteY15" fmla="*/ 1828800 h 2374710"/>
              <a:gd name="connsiteX16" fmla="*/ 1901588 w 2943367"/>
              <a:gd name="connsiteY16" fmla="*/ 1878842 h 2374710"/>
              <a:gd name="connsiteX17" fmla="*/ 1878842 w 2943367"/>
              <a:gd name="connsiteY17" fmla="*/ 1928884 h 2374710"/>
              <a:gd name="connsiteX18" fmla="*/ 1846997 w 2943367"/>
              <a:gd name="connsiteY18" fmla="*/ 2006221 h 2374710"/>
              <a:gd name="connsiteX19" fmla="*/ 1824251 w 2943367"/>
              <a:gd name="connsiteY19" fmla="*/ 2079009 h 2374710"/>
              <a:gd name="connsiteX20" fmla="*/ 1815152 w 2943367"/>
              <a:gd name="connsiteY20" fmla="*/ 2115403 h 2374710"/>
              <a:gd name="connsiteX21" fmla="*/ 1806054 w 2943367"/>
              <a:gd name="connsiteY21" fmla="*/ 2179093 h 2374710"/>
              <a:gd name="connsiteX22" fmla="*/ 1801504 w 2943367"/>
              <a:gd name="connsiteY22" fmla="*/ 2238233 h 2374710"/>
              <a:gd name="connsiteX23" fmla="*/ 1801504 w 2943367"/>
              <a:gd name="connsiteY23" fmla="*/ 2265528 h 2374710"/>
              <a:gd name="connsiteX24" fmla="*/ 1806054 w 2943367"/>
              <a:gd name="connsiteY24" fmla="*/ 2329218 h 2374710"/>
              <a:gd name="connsiteX25" fmla="*/ 1801504 w 2943367"/>
              <a:gd name="connsiteY25" fmla="*/ 2374710 h 2374710"/>
              <a:gd name="connsiteX26" fmla="*/ 0 w 2943367"/>
              <a:gd name="connsiteY26" fmla="*/ 0 h 2374710"/>
              <a:gd name="connsiteX27" fmla="*/ 2938818 w 2943367"/>
              <a:gd name="connsiteY27" fmla="*/ 0 h 2374710"/>
              <a:gd name="connsiteX28" fmla="*/ 2943367 w 2943367"/>
              <a:gd name="connsiteY28" fmla="*/ 1164609 h 23747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2943367" h="2374710">
                <a:moveTo>
                  <a:pt x="2943367" y="1164609"/>
                </a:moveTo>
                <a:lnTo>
                  <a:pt x="2825087" y="1182806"/>
                </a:lnTo>
                <a:lnTo>
                  <a:pt x="2688609" y="1205552"/>
                </a:lnTo>
                <a:lnTo>
                  <a:pt x="2556681" y="1246496"/>
                </a:lnTo>
                <a:lnTo>
                  <a:pt x="2474794" y="1287439"/>
                </a:lnTo>
                <a:lnTo>
                  <a:pt x="2388358" y="1332931"/>
                </a:lnTo>
                <a:lnTo>
                  <a:pt x="2301922" y="1382973"/>
                </a:lnTo>
                <a:lnTo>
                  <a:pt x="2242782" y="1428466"/>
                </a:lnTo>
                <a:lnTo>
                  <a:pt x="2160896" y="1501254"/>
                </a:lnTo>
                <a:lnTo>
                  <a:pt x="2110854" y="1546746"/>
                </a:lnTo>
                <a:lnTo>
                  <a:pt x="2083558" y="1574042"/>
                </a:lnTo>
                <a:lnTo>
                  <a:pt x="2060812" y="1628633"/>
                </a:lnTo>
                <a:lnTo>
                  <a:pt x="2028967" y="1655928"/>
                </a:lnTo>
                <a:lnTo>
                  <a:pt x="1997122" y="1696872"/>
                </a:lnTo>
                <a:lnTo>
                  <a:pt x="1951630" y="1778758"/>
                </a:lnTo>
                <a:lnTo>
                  <a:pt x="1919785" y="1828800"/>
                </a:lnTo>
                <a:lnTo>
                  <a:pt x="1901588" y="1878842"/>
                </a:lnTo>
                <a:lnTo>
                  <a:pt x="1878842" y="1928884"/>
                </a:lnTo>
                <a:lnTo>
                  <a:pt x="1846997" y="2006221"/>
                </a:lnTo>
                <a:lnTo>
                  <a:pt x="1824251" y="2079009"/>
                </a:lnTo>
                <a:lnTo>
                  <a:pt x="1815152" y="2115403"/>
                </a:lnTo>
                <a:lnTo>
                  <a:pt x="1806054" y="2179093"/>
                </a:lnTo>
                <a:lnTo>
                  <a:pt x="1801504" y="2238233"/>
                </a:lnTo>
                <a:lnTo>
                  <a:pt x="1801504" y="2265528"/>
                </a:lnTo>
                <a:lnTo>
                  <a:pt x="1806054" y="2329218"/>
                </a:lnTo>
                <a:lnTo>
                  <a:pt x="1801504" y="2374710"/>
                </a:lnTo>
                <a:lnTo>
                  <a:pt x="0" y="0"/>
                </a:lnTo>
                <a:lnTo>
                  <a:pt x="2938818" y="0"/>
                </a:lnTo>
                <a:cubicBezTo>
                  <a:pt x="2940334" y="388203"/>
                  <a:pt x="2941851" y="776406"/>
                  <a:pt x="2943367" y="1164609"/>
                </a:cubicBezTo>
                <a:close/>
              </a:path>
            </a:pathLst>
          </a:custGeom>
          <a:blipFill dpi="0" rotWithShape="0">
            <a:blip r:embed="rId3"/>
            <a:srcRect/>
            <a:stretch>
              <a:fillRect l="-140709" t="-96970" r="-4046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prstClr val="white"/>
              </a:solidFill>
            </a:endParaRPr>
          </a:p>
        </p:txBody>
      </p:sp>
      <p:sp>
        <p:nvSpPr>
          <p:cNvPr id="14" name="Forme libre 13"/>
          <p:cNvSpPr/>
          <p:nvPr/>
        </p:nvSpPr>
        <p:spPr>
          <a:xfrm flipV="1">
            <a:off x="1217656" y="2302638"/>
            <a:ext cx="2944800" cy="2376000"/>
          </a:xfrm>
          <a:custGeom>
            <a:avLst/>
            <a:gdLst>
              <a:gd name="connsiteX0" fmla="*/ 2943367 w 2943367"/>
              <a:gd name="connsiteY0" fmla="*/ 1164609 h 2374710"/>
              <a:gd name="connsiteX1" fmla="*/ 2825087 w 2943367"/>
              <a:gd name="connsiteY1" fmla="*/ 1182806 h 2374710"/>
              <a:gd name="connsiteX2" fmla="*/ 2688609 w 2943367"/>
              <a:gd name="connsiteY2" fmla="*/ 1205552 h 2374710"/>
              <a:gd name="connsiteX3" fmla="*/ 2556681 w 2943367"/>
              <a:gd name="connsiteY3" fmla="*/ 1246496 h 2374710"/>
              <a:gd name="connsiteX4" fmla="*/ 2474794 w 2943367"/>
              <a:gd name="connsiteY4" fmla="*/ 1287439 h 2374710"/>
              <a:gd name="connsiteX5" fmla="*/ 2388358 w 2943367"/>
              <a:gd name="connsiteY5" fmla="*/ 1332931 h 2374710"/>
              <a:gd name="connsiteX6" fmla="*/ 2301922 w 2943367"/>
              <a:gd name="connsiteY6" fmla="*/ 1382973 h 2374710"/>
              <a:gd name="connsiteX7" fmla="*/ 2242782 w 2943367"/>
              <a:gd name="connsiteY7" fmla="*/ 1428466 h 2374710"/>
              <a:gd name="connsiteX8" fmla="*/ 2160896 w 2943367"/>
              <a:gd name="connsiteY8" fmla="*/ 1501254 h 2374710"/>
              <a:gd name="connsiteX9" fmla="*/ 2110854 w 2943367"/>
              <a:gd name="connsiteY9" fmla="*/ 1546746 h 2374710"/>
              <a:gd name="connsiteX10" fmla="*/ 2083558 w 2943367"/>
              <a:gd name="connsiteY10" fmla="*/ 1574042 h 2374710"/>
              <a:gd name="connsiteX11" fmla="*/ 2060812 w 2943367"/>
              <a:gd name="connsiteY11" fmla="*/ 1628633 h 2374710"/>
              <a:gd name="connsiteX12" fmla="*/ 2028967 w 2943367"/>
              <a:gd name="connsiteY12" fmla="*/ 1655928 h 2374710"/>
              <a:gd name="connsiteX13" fmla="*/ 1997122 w 2943367"/>
              <a:gd name="connsiteY13" fmla="*/ 1696872 h 2374710"/>
              <a:gd name="connsiteX14" fmla="*/ 1951630 w 2943367"/>
              <a:gd name="connsiteY14" fmla="*/ 1778758 h 2374710"/>
              <a:gd name="connsiteX15" fmla="*/ 1919785 w 2943367"/>
              <a:gd name="connsiteY15" fmla="*/ 1828800 h 2374710"/>
              <a:gd name="connsiteX16" fmla="*/ 1901588 w 2943367"/>
              <a:gd name="connsiteY16" fmla="*/ 1878842 h 2374710"/>
              <a:gd name="connsiteX17" fmla="*/ 1878842 w 2943367"/>
              <a:gd name="connsiteY17" fmla="*/ 1928884 h 2374710"/>
              <a:gd name="connsiteX18" fmla="*/ 1846997 w 2943367"/>
              <a:gd name="connsiteY18" fmla="*/ 2006221 h 2374710"/>
              <a:gd name="connsiteX19" fmla="*/ 1824251 w 2943367"/>
              <a:gd name="connsiteY19" fmla="*/ 2079009 h 2374710"/>
              <a:gd name="connsiteX20" fmla="*/ 1815152 w 2943367"/>
              <a:gd name="connsiteY20" fmla="*/ 2115403 h 2374710"/>
              <a:gd name="connsiteX21" fmla="*/ 1806054 w 2943367"/>
              <a:gd name="connsiteY21" fmla="*/ 2179093 h 2374710"/>
              <a:gd name="connsiteX22" fmla="*/ 1801504 w 2943367"/>
              <a:gd name="connsiteY22" fmla="*/ 2238233 h 2374710"/>
              <a:gd name="connsiteX23" fmla="*/ 1801504 w 2943367"/>
              <a:gd name="connsiteY23" fmla="*/ 2265528 h 2374710"/>
              <a:gd name="connsiteX24" fmla="*/ 1806054 w 2943367"/>
              <a:gd name="connsiteY24" fmla="*/ 2329218 h 2374710"/>
              <a:gd name="connsiteX25" fmla="*/ 1801504 w 2943367"/>
              <a:gd name="connsiteY25" fmla="*/ 2374710 h 2374710"/>
              <a:gd name="connsiteX26" fmla="*/ 0 w 2943367"/>
              <a:gd name="connsiteY26" fmla="*/ 0 h 2374710"/>
              <a:gd name="connsiteX27" fmla="*/ 2938818 w 2943367"/>
              <a:gd name="connsiteY27" fmla="*/ 0 h 2374710"/>
              <a:gd name="connsiteX28" fmla="*/ 2943367 w 2943367"/>
              <a:gd name="connsiteY28" fmla="*/ 1164609 h 23747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2943367" h="2374710">
                <a:moveTo>
                  <a:pt x="2943367" y="1164609"/>
                </a:moveTo>
                <a:lnTo>
                  <a:pt x="2825087" y="1182806"/>
                </a:lnTo>
                <a:lnTo>
                  <a:pt x="2688609" y="1205552"/>
                </a:lnTo>
                <a:lnTo>
                  <a:pt x="2556681" y="1246496"/>
                </a:lnTo>
                <a:lnTo>
                  <a:pt x="2474794" y="1287439"/>
                </a:lnTo>
                <a:lnTo>
                  <a:pt x="2388358" y="1332931"/>
                </a:lnTo>
                <a:lnTo>
                  <a:pt x="2301922" y="1382973"/>
                </a:lnTo>
                <a:lnTo>
                  <a:pt x="2242782" y="1428466"/>
                </a:lnTo>
                <a:lnTo>
                  <a:pt x="2160896" y="1501254"/>
                </a:lnTo>
                <a:lnTo>
                  <a:pt x="2110854" y="1546746"/>
                </a:lnTo>
                <a:lnTo>
                  <a:pt x="2083558" y="1574042"/>
                </a:lnTo>
                <a:lnTo>
                  <a:pt x="2060812" y="1628633"/>
                </a:lnTo>
                <a:lnTo>
                  <a:pt x="2028967" y="1655928"/>
                </a:lnTo>
                <a:lnTo>
                  <a:pt x="1997122" y="1696872"/>
                </a:lnTo>
                <a:lnTo>
                  <a:pt x="1951630" y="1778758"/>
                </a:lnTo>
                <a:lnTo>
                  <a:pt x="1919785" y="1828800"/>
                </a:lnTo>
                <a:lnTo>
                  <a:pt x="1901588" y="1878842"/>
                </a:lnTo>
                <a:lnTo>
                  <a:pt x="1878842" y="1928884"/>
                </a:lnTo>
                <a:lnTo>
                  <a:pt x="1846997" y="2006221"/>
                </a:lnTo>
                <a:lnTo>
                  <a:pt x="1824251" y="2079009"/>
                </a:lnTo>
                <a:lnTo>
                  <a:pt x="1815152" y="2115403"/>
                </a:lnTo>
                <a:lnTo>
                  <a:pt x="1806054" y="2179093"/>
                </a:lnTo>
                <a:lnTo>
                  <a:pt x="1801504" y="2238233"/>
                </a:lnTo>
                <a:lnTo>
                  <a:pt x="1801504" y="2265528"/>
                </a:lnTo>
                <a:lnTo>
                  <a:pt x="1806054" y="2329218"/>
                </a:lnTo>
                <a:lnTo>
                  <a:pt x="1801504" y="2374710"/>
                </a:lnTo>
                <a:lnTo>
                  <a:pt x="0" y="0"/>
                </a:lnTo>
                <a:lnTo>
                  <a:pt x="2938818" y="0"/>
                </a:lnTo>
                <a:cubicBezTo>
                  <a:pt x="2940334" y="388203"/>
                  <a:pt x="2941851" y="776406"/>
                  <a:pt x="2943367" y="1164609"/>
                </a:cubicBezTo>
                <a:close/>
              </a:path>
            </a:pathLst>
          </a:custGeom>
          <a:blipFill dpi="0" rotWithShape="0">
            <a:blip r:embed="rId3"/>
            <a:srcRect/>
            <a:stretch>
              <a:fillRect l="-42543" t="-96970" r="-13863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1935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10" grpId="0" animBg="1"/>
      <p:bldP spid="11" grpId="0" animBg="1"/>
      <p:bldP spid="3" grpId="0" animBg="1"/>
      <p:bldP spid="6" grpId="0" animBg="1"/>
      <p:bldP spid="8" grpId="0" animBg="1"/>
      <p:bldP spid="12" grpId="0" animBg="1"/>
      <p:bldP spid="13" grpId="0" animBg="1"/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8"/>
          <a:stretch/>
        </p:blipFill>
        <p:spPr>
          <a:xfrm>
            <a:off x="20" y="10"/>
            <a:ext cx="8280380" cy="467994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8"/>
          <a:stretch/>
        </p:blipFill>
        <p:spPr>
          <a:xfrm>
            <a:off x="0" y="0"/>
            <a:ext cx="8280380" cy="4679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9561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Tm="10000"/>
    </mc:Choice>
    <mc:Fallback xmlns="">
      <p:transition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lipse 1"/>
          <p:cNvSpPr/>
          <p:nvPr/>
        </p:nvSpPr>
        <p:spPr>
          <a:xfrm>
            <a:off x="1188000" y="1512000"/>
            <a:ext cx="1663200" cy="1656000"/>
          </a:xfrm>
          <a:prstGeom prst="ellipse">
            <a:avLst/>
          </a:prstGeom>
          <a:blipFill dpi="0" rotWithShape="0">
            <a:blip r:embed="rId2"/>
            <a:srcRect/>
            <a:stretch>
              <a:fillRect l="-73000" t="-91300" r="-328300" b="-913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llipse 3"/>
          <p:cNvSpPr/>
          <p:nvPr/>
        </p:nvSpPr>
        <p:spPr>
          <a:xfrm>
            <a:off x="5364000" y="1512000"/>
            <a:ext cx="1663200" cy="1656000"/>
          </a:xfrm>
          <a:prstGeom prst="ellipse">
            <a:avLst/>
          </a:prstGeom>
          <a:blipFill dpi="0" rotWithShape="0">
            <a:blip r:embed="rId2"/>
            <a:srcRect/>
            <a:stretch>
              <a:fillRect l="-326100" t="-91300" r="-75000" b="-913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Forme libre 10"/>
          <p:cNvSpPr/>
          <p:nvPr/>
        </p:nvSpPr>
        <p:spPr>
          <a:xfrm>
            <a:off x="2052000" y="-14400"/>
            <a:ext cx="2088000" cy="2412000"/>
          </a:xfrm>
          <a:custGeom>
            <a:avLst/>
            <a:gdLst>
              <a:gd name="connsiteX0" fmla="*/ 0 w 2073836"/>
              <a:gd name="connsiteY0" fmla="*/ 890495 h 2378636"/>
              <a:gd name="connsiteX1" fmla="*/ 0 w 2073836"/>
              <a:gd name="connsiteY1" fmla="*/ 5977 h 2378636"/>
              <a:gd name="connsiteX2" fmla="*/ 2061883 w 2073836"/>
              <a:gd name="connsiteY2" fmla="*/ 0 h 2378636"/>
              <a:gd name="connsiteX3" fmla="*/ 2073836 w 2073836"/>
              <a:gd name="connsiteY3" fmla="*/ 2378636 h 2378636"/>
              <a:gd name="connsiteX4" fmla="*/ 1434353 w 2073836"/>
              <a:gd name="connsiteY4" fmla="*/ 2372659 h 2378636"/>
              <a:gd name="connsiteX5" fmla="*/ 1428377 w 2073836"/>
              <a:gd name="connsiteY5" fmla="*/ 2247153 h 2378636"/>
              <a:gd name="connsiteX6" fmla="*/ 1398494 w 2073836"/>
              <a:gd name="connsiteY6" fmla="*/ 2043953 h 2378636"/>
              <a:gd name="connsiteX7" fmla="*/ 1338730 w 2073836"/>
              <a:gd name="connsiteY7" fmla="*/ 1834777 h 2378636"/>
              <a:gd name="connsiteX8" fmla="*/ 1237130 w 2073836"/>
              <a:gd name="connsiteY8" fmla="*/ 1631577 h 2378636"/>
              <a:gd name="connsiteX9" fmla="*/ 1129553 w 2073836"/>
              <a:gd name="connsiteY9" fmla="*/ 1458259 h 2378636"/>
              <a:gd name="connsiteX10" fmla="*/ 998071 w 2073836"/>
              <a:gd name="connsiteY10" fmla="*/ 1314824 h 2378636"/>
              <a:gd name="connsiteX11" fmla="*/ 788894 w 2073836"/>
              <a:gd name="connsiteY11" fmla="*/ 1135530 h 2378636"/>
              <a:gd name="connsiteX12" fmla="*/ 549836 w 2073836"/>
              <a:gd name="connsiteY12" fmla="*/ 1010024 h 2378636"/>
              <a:gd name="connsiteX13" fmla="*/ 334683 w 2073836"/>
              <a:gd name="connsiteY13" fmla="*/ 938306 h 2378636"/>
              <a:gd name="connsiteX14" fmla="*/ 173318 w 2073836"/>
              <a:gd name="connsiteY14" fmla="*/ 902448 h 2378636"/>
              <a:gd name="connsiteX15" fmla="*/ 0 w 2073836"/>
              <a:gd name="connsiteY15" fmla="*/ 890495 h 2378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073836" h="2378636">
                <a:moveTo>
                  <a:pt x="0" y="890495"/>
                </a:moveTo>
                <a:lnTo>
                  <a:pt x="0" y="5977"/>
                </a:lnTo>
                <a:lnTo>
                  <a:pt x="2061883" y="0"/>
                </a:lnTo>
                <a:cubicBezTo>
                  <a:pt x="2065867" y="792879"/>
                  <a:pt x="2069852" y="1585757"/>
                  <a:pt x="2073836" y="2378636"/>
                </a:cubicBezTo>
                <a:lnTo>
                  <a:pt x="1434353" y="2372659"/>
                </a:lnTo>
                <a:lnTo>
                  <a:pt x="1428377" y="2247153"/>
                </a:lnTo>
                <a:lnTo>
                  <a:pt x="1398494" y="2043953"/>
                </a:lnTo>
                <a:lnTo>
                  <a:pt x="1338730" y="1834777"/>
                </a:lnTo>
                <a:lnTo>
                  <a:pt x="1237130" y="1631577"/>
                </a:lnTo>
                <a:lnTo>
                  <a:pt x="1129553" y="1458259"/>
                </a:lnTo>
                <a:lnTo>
                  <a:pt x="998071" y="1314824"/>
                </a:lnTo>
                <a:lnTo>
                  <a:pt x="788894" y="1135530"/>
                </a:lnTo>
                <a:lnTo>
                  <a:pt x="549836" y="1010024"/>
                </a:lnTo>
                <a:lnTo>
                  <a:pt x="334683" y="938306"/>
                </a:lnTo>
                <a:lnTo>
                  <a:pt x="173318" y="902448"/>
                </a:lnTo>
                <a:lnTo>
                  <a:pt x="0" y="890495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98276" t="298" r="-198276" b="-9432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Forme libre 13"/>
          <p:cNvSpPr/>
          <p:nvPr/>
        </p:nvSpPr>
        <p:spPr>
          <a:xfrm flipH="1">
            <a:off x="-14400" y="-10800"/>
            <a:ext cx="2088000" cy="2412000"/>
          </a:xfrm>
          <a:custGeom>
            <a:avLst/>
            <a:gdLst>
              <a:gd name="connsiteX0" fmla="*/ 0 w 2073836"/>
              <a:gd name="connsiteY0" fmla="*/ 890495 h 2378636"/>
              <a:gd name="connsiteX1" fmla="*/ 0 w 2073836"/>
              <a:gd name="connsiteY1" fmla="*/ 5977 h 2378636"/>
              <a:gd name="connsiteX2" fmla="*/ 2061883 w 2073836"/>
              <a:gd name="connsiteY2" fmla="*/ 0 h 2378636"/>
              <a:gd name="connsiteX3" fmla="*/ 2073836 w 2073836"/>
              <a:gd name="connsiteY3" fmla="*/ 2378636 h 2378636"/>
              <a:gd name="connsiteX4" fmla="*/ 1434353 w 2073836"/>
              <a:gd name="connsiteY4" fmla="*/ 2372659 h 2378636"/>
              <a:gd name="connsiteX5" fmla="*/ 1428377 w 2073836"/>
              <a:gd name="connsiteY5" fmla="*/ 2247153 h 2378636"/>
              <a:gd name="connsiteX6" fmla="*/ 1398494 w 2073836"/>
              <a:gd name="connsiteY6" fmla="*/ 2043953 h 2378636"/>
              <a:gd name="connsiteX7" fmla="*/ 1338730 w 2073836"/>
              <a:gd name="connsiteY7" fmla="*/ 1834777 h 2378636"/>
              <a:gd name="connsiteX8" fmla="*/ 1237130 w 2073836"/>
              <a:gd name="connsiteY8" fmla="*/ 1631577 h 2378636"/>
              <a:gd name="connsiteX9" fmla="*/ 1129553 w 2073836"/>
              <a:gd name="connsiteY9" fmla="*/ 1458259 h 2378636"/>
              <a:gd name="connsiteX10" fmla="*/ 998071 w 2073836"/>
              <a:gd name="connsiteY10" fmla="*/ 1314824 h 2378636"/>
              <a:gd name="connsiteX11" fmla="*/ 788894 w 2073836"/>
              <a:gd name="connsiteY11" fmla="*/ 1135530 h 2378636"/>
              <a:gd name="connsiteX12" fmla="*/ 549836 w 2073836"/>
              <a:gd name="connsiteY12" fmla="*/ 1010024 h 2378636"/>
              <a:gd name="connsiteX13" fmla="*/ 334683 w 2073836"/>
              <a:gd name="connsiteY13" fmla="*/ 938306 h 2378636"/>
              <a:gd name="connsiteX14" fmla="*/ 173318 w 2073836"/>
              <a:gd name="connsiteY14" fmla="*/ 902448 h 2378636"/>
              <a:gd name="connsiteX15" fmla="*/ 0 w 2073836"/>
              <a:gd name="connsiteY15" fmla="*/ 890495 h 2378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073836" h="2378636">
                <a:moveTo>
                  <a:pt x="0" y="890495"/>
                </a:moveTo>
                <a:lnTo>
                  <a:pt x="0" y="5977"/>
                </a:lnTo>
                <a:lnTo>
                  <a:pt x="2061883" y="0"/>
                </a:lnTo>
                <a:cubicBezTo>
                  <a:pt x="2065867" y="792879"/>
                  <a:pt x="2069852" y="1585757"/>
                  <a:pt x="2073836" y="2378636"/>
                </a:cubicBezTo>
                <a:lnTo>
                  <a:pt x="1434353" y="2372659"/>
                </a:lnTo>
                <a:lnTo>
                  <a:pt x="1428377" y="2247153"/>
                </a:lnTo>
                <a:lnTo>
                  <a:pt x="1398494" y="2043953"/>
                </a:lnTo>
                <a:lnTo>
                  <a:pt x="1338730" y="1834777"/>
                </a:lnTo>
                <a:lnTo>
                  <a:pt x="1237130" y="1631577"/>
                </a:lnTo>
                <a:lnTo>
                  <a:pt x="1129553" y="1458259"/>
                </a:lnTo>
                <a:lnTo>
                  <a:pt x="998071" y="1314824"/>
                </a:lnTo>
                <a:lnTo>
                  <a:pt x="788894" y="1135530"/>
                </a:lnTo>
                <a:lnTo>
                  <a:pt x="549836" y="1010024"/>
                </a:lnTo>
                <a:lnTo>
                  <a:pt x="334683" y="938306"/>
                </a:lnTo>
                <a:lnTo>
                  <a:pt x="173318" y="902448"/>
                </a:lnTo>
                <a:lnTo>
                  <a:pt x="0" y="890495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t="16" r="-296552" b="-9550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Forme libre 14"/>
          <p:cNvSpPr/>
          <p:nvPr/>
        </p:nvSpPr>
        <p:spPr>
          <a:xfrm flipV="1">
            <a:off x="2052000" y="2286000"/>
            <a:ext cx="2088000" cy="2412000"/>
          </a:xfrm>
          <a:custGeom>
            <a:avLst/>
            <a:gdLst>
              <a:gd name="connsiteX0" fmla="*/ 0 w 2073836"/>
              <a:gd name="connsiteY0" fmla="*/ 890495 h 2378636"/>
              <a:gd name="connsiteX1" fmla="*/ 0 w 2073836"/>
              <a:gd name="connsiteY1" fmla="*/ 5977 h 2378636"/>
              <a:gd name="connsiteX2" fmla="*/ 2061883 w 2073836"/>
              <a:gd name="connsiteY2" fmla="*/ 0 h 2378636"/>
              <a:gd name="connsiteX3" fmla="*/ 2073836 w 2073836"/>
              <a:gd name="connsiteY3" fmla="*/ 2378636 h 2378636"/>
              <a:gd name="connsiteX4" fmla="*/ 1434353 w 2073836"/>
              <a:gd name="connsiteY4" fmla="*/ 2372659 h 2378636"/>
              <a:gd name="connsiteX5" fmla="*/ 1428377 w 2073836"/>
              <a:gd name="connsiteY5" fmla="*/ 2247153 h 2378636"/>
              <a:gd name="connsiteX6" fmla="*/ 1398494 w 2073836"/>
              <a:gd name="connsiteY6" fmla="*/ 2043953 h 2378636"/>
              <a:gd name="connsiteX7" fmla="*/ 1338730 w 2073836"/>
              <a:gd name="connsiteY7" fmla="*/ 1834777 h 2378636"/>
              <a:gd name="connsiteX8" fmla="*/ 1237130 w 2073836"/>
              <a:gd name="connsiteY8" fmla="*/ 1631577 h 2378636"/>
              <a:gd name="connsiteX9" fmla="*/ 1129553 w 2073836"/>
              <a:gd name="connsiteY9" fmla="*/ 1458259 h 2378636"/>
              <a:gd name="connsiteX10" fmla="*/ 998071 w 2073836"/>
              <a:gd name="connsiteY10" fmla="*/ 1314824 h 2378636"/>
              <a:gd name="connsiteX11" fmla="*/ 788894 w 2073836"/>
              <a:gd name="connsiteY11" fmla="*/ 1135530 h 2378636"/>
              <a:gd name="connsiteX12" fmla="*/ 549836 w 2073836"/>
              <a:gd name="connsiteY12" fmla="*/ 1010024 h 2378636"/>
              <a:gd name="connsiteX13" fmla="*/ 334683 w 2073836"/>
              <a:gd name="connsiteY13" fmla="*/ 938306 h 2378636"/>
              <a:gd name="connsiteX14" fmla="*/ 173318 w 2073836"/>
              <a:gd name="connsiteY14" fmla="*/ 902448 h 2378636"/>
              <a:gd name="connsiteX15" fmla="*/ 0 w 2073836"/>
              <a:gd name="connsiteY15" fmla="*/ 890495 h 2378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073836" h="2378636">
                <a:moveTo>
                  <a:pt x="0" y="890495"/>
                </a:moveTo>
                <a:lnTo>
                  <a:pt x="0" y="5977"/>
                </a:lnTo>
                <a:lnTo>
                  <a:pt x="2061883" y="0"/>
                </a:lnTo>
                <a:cubicBezTo>
                  <a:pt x="2065867" y="792879"/>
                  <a:pt x="2069852" y="1585757"/>
                  <a:pt x="2073836" y="2378636"/>
                </a:cubicBezTo>
                <a:lnTo>
                  <a:pt x="1434353" y="2372659"/>
                </a:lnTo>
                <a:lnTo>
                  <a:pt x="1428377" y="2247153"/>
                </a:lnTo>
                <a:lnTo>
                  <a:pt x="1398494" y="2043953"/>
                </a:lnTo>
                <a:lnTo>
                  <a:pt x="1338730" y="1834777"/>
                </a:lnTo>
                <a:lnTo>
                  <a:pt x="1237130" y="1631577"/>
                </a:lnTo>
                <a:lnTo>
                  <a:pt x="1129553" y="1458259"/>
                </a:lnTo>
                <a:lnTo>
                  <a:pt x="998071" y="1314824"/>
                </a:lnTo>
                <a:lnTo>
                  <a:pt x="788894" y="1135530"/>
                </a:lnTo>
                <a:lnTo>
                  <a:pt x="549836" y="1010024"/>
                </a:lnTo>
                <a:lnTo>
                  <a:pt x="334683" y="938306"/>
                </a:lnTo>
                <a:lnTo>
                  <a:pt x="173318" y="902448"/>
                </a:lnTo>
                <a:lnTo>
                  <a:pt x="0" y="890495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99000" t="-94800" r="-198300" b="7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Forme libre 15"/>
          <p:cNvSpPr/>
          <p:nvPr/>
        </p:nvSpPr>
        <p:spPr>
          <a:xfrm flipH="1" flipV="1">
            <a:off x="-14400" y="2286000"/>
            <a:ext cx="2088000" cy="2412000"/>
          </a:xfrm>
          <a:custGeom>
            <a:avLst/>
            <a:gdLst>
              <a:gd name="connsiteX0" fmla="*/ 0 w 2073836"/>
              <a:gd name="connsiteY0" fmla="*/ 890495 h 2378636"/>
              <a:gd name="connsiteX1" fmla="*/ 0 w 2073836"/>
              <a:gd name="connsiteY1" fmla="*/ 5977 h 2378636"/>
              <a:gd name="connsiteX2" fmla="*/ 2061883 w 2073836"/>
              <a:gd name="connsiteY2" fmla="*/ 0 h 2378636"/>
              <a:gd name="connsiteX3" fmla="*/ 2073836 w 2073836"/>
              <a:gd name="connsiteY3" fmla="*/ 2378636 h 2378636"/>
              <a:gd name="connsiteX4" fmla="*/ 1434353 w 2073836"/>
              <a:gd name="connsiteY4" fmla="*/ 2372659 h 2378636"/>
              <a:gd name="connsiteX5" fmla="*/ 1428377 w 2073836"/>
              <a:gd name="connsiteY5" fmla="*/ 2247153 h 2378636"/>
              <a:gd name="connsiteX6" fmla="*/ 1398494 w 2073836"/>
              <a:gd name="connsiteY6" fmla="*/ 2043953 h 2378636"/>
              <a:gd name="connsiteX7" fmla="*/ 1338730 w 2073836"/>
              <a:gd name="connsiteY7" fmla="*/ 1834777 h 2378636"/>
              <a:gd name="connsiteX8" fmla="*/ 1237130 w 2073836"/>
              <a:gd name="connsiteY8" fmla="*/ 1631577 h 2378636"/>
              <a:gd name="connsiteX9" fmla="*/ 1129553 w 2073836"/>
              <a:gd name="connsiteY9" fmla="*/ 1458259 h 2378636"/>
              <a:gd name="connsiteX10" fmla="*/ 998071 w 2073836"/>
              <a:gd name="connsiteY10" fmla="*/ 1314824 h 2378636"/>
              <a:gd name="connsiteX11" fmla="*/ 788894 w 2073836"/>
              <a:gd name="connsiteY11" fmla="*/ 1135530 h 2378636"/>
              <a:gd name="connsiteX12" fmla="*/ 549836 w 2073836"/>
              <a:gd name="connsiteY12" fmla="*/ 1010024 h 2378636"/>
              <a:gd name="connsiteX13" fmla="*/ 334683 w 2073836"/>
              <a:gd name="connsiteY13" fmla="*/ 938306 h 2378636"/>
              <a:gd name="connsiteX14" fmla="*/ 173318 w 2073836"/>
              <a:gd name="connsiteY14" fmla="*/ 902448 h 2378636"/>
              <a:gd name="connsiteX15" fmla="*/ 0 w 2073836"/>
              <a:gd name="connsiteY15" fmla="*/ 890495 h 2378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073836" h="2378636">
                <a:moveTo>
                  <a:pt x="0" y="890495"/>
                </a:moveTo>
                <a:lnTo>
                  <a:pt x="0" y="5977"/>
                </a:lnTo>
                <a:lnTo>
                  <a:pt x="2061883" y="0"/>
                </a:lnTo>
                <a:cubicBezTo>
                  <a:pt x="2065867" y="792879"/>
                  <a:pt x="2069852" y="1585757"/>
                  <a:pt x="2073836" y="2378636"/>
                </a:cubicBezTo>
                <a:lnTo>
                  <a:pt x="1434353" y="2372659"/>
                </a:lnTo>
                <a:lnTo>
                  <a:pt x="1428377" y="2247153"/>
                </a:lnTo>
                <a:lnTo>
                  <a:pt x="1398494" y="2043953"/>
                </a:lnTo>
                <a:lnTo>
                  <a:pt x="1338730" y="1834777"/>
                </a:lnTo>
                <a:lnTo>
                  <a:pt x="1237130" y="1631577"/>
                </a:lnTo>
                <a:lnTo>
                  <a:pt x="1129553" y="1458259"/>
                </a:lnTo>
                <a:lnTo>
                  <a:pt x="998071" y="1314824"/>
                </a:lnTo>
                <a:lnTo>
                  <a:pt x="788894" y="1135530"/>
                </a:lnTo>
                <a:lnTo>
                  <a:pt x="549836" y="1010024"/>
                </a:lnTo>
                <a:lnTo>
                  <a:pt x="334683" y="938306"/>
                </a:lnTo>
                <a:lnTo>
                  <a:pt x="173318" y="902448"/>
                </a:lnTo>
                <a:lnTo>
                  <a:pt x="0" y="890495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t="-94776" r="-296552" b="74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Forme libre 16"/>
          <p:cNvSpPr/>
          <p:nvPr/>
        </p:nvSpPr>
        <p:spPr>
          <a:xfrm>
            <a:off x="6195600" y="-12300"/>
            <a:ext cx="2124000" cy="2448000"/>
          </a:xfrm>
          <a:custGeom>
            <a:avLst/>
            <a:gdLst>
              <a:gd name="connsiteX0" fmla="*/ 0 w 2073836"/>
              <a:gd name="connsiteY0" fmla="*/ 890495 h 2378636"/>
              <a:gd name="connsiteX1" fmla="*/ 0 w 2073836"/>
              <a:gd name="connsiteY1" fmla="*/ 5977 h 2378636"/>
              <a:gd name="connsiteX2" fmla="*/ 2061883 w 2073836"/>
              <a:gd name="connsiteY2" fmla="*/ 0 h 2378636"/>
              <a:gd name="connsiteX3" fmla="*/ 2073836 w 2073836"/>
              <a:gd name="connsiteY3" fmla="*/ 2378636 h 2378636"/>
              <a:gd name="connsiteX4" fmla="*/ 1434353 w 2073836"/>
              <a:gd name="connsiteY4" fmla="*/ 2372659 h 2378636"/>
              <a:gd name="connsiteX5" fmla="*/ 1428377 w 2073836"/>
              <a:gd name="connsiteY5" fmla="*/ 2247153 h 2378636"/>
              <a:gd name="connsiteX6" fmla="*/ 1398494 w 2073836"/>
              <a:gd name="connsiteY6" fmla="*/ 2043953 h 2378636"/>
              <a:gd name="connsiteX7" fmla="*/ 1338730 w 2073836"/>
              <a:gd name="connsiteY7" fmla="*/ 1834777 h 2378636"/>
              <a:gd name="connsiteX8" fmla="*/ 1237130 w 2073836"/>
              <a:gd name="connsiteY8" fmla="*/ 1631577 h 2378636"/>
              <a:gd name="connsiteX9" fmla="*/ 1129553 w 2073836"/>
              <a:gd name="connsiteY9" fmla="*/ 1458259 h 2378636"/>
              <a:gd name="connsiteX10" fmla="*/ 998071 w 2073836"/>
              <a:gd name="connsiteY10" fmla="*/ 1314824 h 2378636"/>
              <a:gd name="connsiteX11" fmla="*/ 788894 w 2073836"/>
              <a:gd name="connsiteY11" fmla="*/ 1135530 h 2378636"/>
              <a:gd name="connsiteX12" fmla="*/ 549836 w 2073836"/>
              <a:gd name="connsiteY12" fmla="*/ 1010024 h 2378636"/>
              <a:gd name="connsiteX13" fmla="*/ 334683 w 2073836"/>
              <a:gd name="connsiteY13" fmla="*/ 938306 h 2378636"/>
              <a:gd name="connsiteX14" fmla="*/ 173318 w 2073836"/>
              <a:gd name="connsiteY14" fmla="*/ 902448 h 2378636"/>
              <a:gd name="connsiteX15" fmla="*/ 0 w 2073836"/>
              <a:gd name="connsiteY15" fmla="*/ 890495 h 2378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073836" h="2378636">
                <a:moveTo>
                  <a:pt x="0" y="890495"/>
                </a:moveTo>
                <a:lnTo>
                  <a:pt x="0" y="5977"/>
                </a:lnTo>
                <a:lnTo>
                  <a:pt x="2061883" y="0"/>
                </a:lnTo>
                <a:cubicBezTo>
                  <a:pt x="2065867" y="792879"/>
                  <a:pt x="2069852" y="1585757"/>
                  <a:pt x="2073836" y="2378636"/>
                </a:cubicBezTo>
                <a:lnTo>
                  <a:pt x="1434353" y="2372659"/>
                </a:lnTo>
                <a:lnTo>
                  <a:pt x="1428377" y="2247153"/>
                </a:lnTo>
                <a:lnTo>
                  <a:pt x="1398494" y="2043953"/>
                </a:lnTo>
                <a:lnTo>
                  <a:pt x="1338730" y="1834777"/>
                </a:lnTo>
                <a:lnTo>
                  <a:pt x="1237130" y="1631577"/>
                </a:lnTo>
                <a:lnTo>
                  <a:pt x="1129553" y="1458259"/>
                </a:lnTo>
                <a:lnTo>
                  <a:pt x="998071" y="1314824"/>
                </a:lnTo>
                <a:lnTo>
                  <a:pt x="788894" y="1135530"/>
                </a:lnTo>
                <a:lnTo>
                  <a:pt x="549836" y="1010024"/>
                </a:lnTo>
                <a:lnTo>
                  <a:pt x="334683" y="938306"/>
                </a:lnTo>
                <a:lnTo>
                  <a:pt x="173318" y="902448"/>
                </a:lnTo>
                <a:lnTo>
                  <a:pt x="0" y="890495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296000" t="400" r="1700" b="-916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Forme libre 17"/>
          <p:cNvSpPr/>
          <p:nvPr/>
        </p:nvSpPr>
        <p:spPr>
          <a:xfrm flipH="1">
            <a:off x="4111200" y="-18000"/>
            <a:ext cx="2088000" cy="2412000"/>
          </a:xfrm>
          <a:custGeom>
            <a:avLst/>
            <a:gdLst>
              <a:gd name="connsiteX0" fmla="*/ 0 w 2073836"/>
              <a:gd name="connsiteY0" fmla="*/ 890495 h 2378636"/>
              <a:gd name="connsiteX1" fmla="*/ 0 w 2073836"/>
              <a:gd name="connsiteY1" fmla="*/ 5977 h 2378636"/>
              <a:gd name="connsiteX2" fmla="*/ 2061883 w 2073836"/>
              <a:gd name="connsiteY2" fmla="*/ 0 h 2378636"/>
              <a:gd name="connsiteX3" fmla="*/ 2073836 w 2073836"/>
              <a:gd name="connsiteY3" fmla="*/ 2378636 h 2378636"/>
              <a:gd name="connsiteX4" fmla="*/ 1434353 w 2073836"/>
              <a:gd name="connsiteY4" fmla="*/ 2372659 h 2378636"/>
              <a:gd name="connsiteX5" fmla="*/ 1428377 w 2073836"/>
              <a:gd name="connsiteY5" fmla="*/ 2247153 h 2378636"/>
              <a:gd name="connsiteX6" fmla="*/ 1398494 w 2073836"/>
              <a:gd name="connsiteY6" fmla="*/ 2043953 h 2378636"/>
              <a:gd name="connsiteX7" fmla="*/ 1338730 w 2073836"/>
              <a:gd name="connsiteY7" fmla="*/ 1834777 h 2378636"/>
              <a:gd name="connsiteX8" fmla="*/ 1237130 w 2073836"/>
              <a:gd name="connsiteY8" fmla="*/ 1631577 h 2378636"/>
              <a:gd name="connsiteX9" fmla="*/ 1129553 w 2073836"/>
              <a:gd name="connsiteY9" fmla="*/ 1458259 h 2378636"/>
              <a:gd name="connsiteX10" fmla="*/ 998071 w 2073836"/>
              <a:gd name="connsiteY10" fmla="*/ 1314824 h 2378636"/>
              <a:gd name="connsiteX11" fmla="*/ 788894 w 2073836"/>
              <a:gd name="connsiteY11" fmla="*/ 1135530 h 2378636"/>
              <a:gd name="connsiteX12" fmla="*/ 549836 w 2073836"/>
              <a:gd name="connsiteY12" fmla="*/ 1010024 h 2378636"/>
              <a:gd name="connsiteX13" fmla="*/ 334683 w 2073836"/>
              <a:gd name="connsiteY13" fmla="*/ 938306 h 2378636"/>
              <a:gd name="connsiteX14" fmla="*/ 173318 w 2073836"/>
              <a:gd name="connsiteY14" fmla="*/ 902448 h 2378636"/>
              <a:gd name="connsiteX15" fmla="*/ 0 w 2073836"/>
              <a:gd name="connsiteY15" fmla="*/ 890495 h 2378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073836" h="2378636">
                <a:moveTo>
                  <a:pt x="0" y="890495"/>
                </a:moveTo>
                <a:lnTo>
                  <a:pt x="0" y="5977"/>
                </a:lnTo>
                <a:lnTo>
                  <a:pt x="2061883" y="0"/>
                </a:lnTo>
                <a:cubicBezTo>
                  <a:pt x="2065867" y="792879"/>
                  <a:pt x="2069852" y="1585757"/>
                  <a:pt x="2073836" y="2378636"/>
                </a:cubicBezTo>
                <a:lnTo>
                  <a:pt x="1434353" y="2372659"/>
                </a:lnTo>
                <a:lnTo>
                  <a:pt x="1428377" y="2247153"/>
                </a:lnTo>
                <a:lnTo>
                  <a:pt x="1398494" y="2043953"/>
                </a:lnTo>
                <a:lnTo>
                  <a:pt x="1338730" y="1834777"/>
                </a:lnTo>
                <a:lnTo>
                  <a:pt x="1237130" y="1631577"/>
                </a:lnTo>
                <a:lnTo>
                  <a:pt x="1129553" y="1458259"/>
                </a:lnTo>
                <a:lnTo>
                  <a:pt x="998071" y="1314824"/>
                </a:lnTo>
                <a:lnTo>
                  <a:pt x="788894" y="1135530"/>
                </a:lnTo>
                <a:lnTo>
                  <a:pt x="549836" y="1010024"/>
                </a:lnTo>
                <a:lnTo>
                  <a:pt x="334683" y="938306"/>
                </a:lnTo>
                <a:lnTo>
                  <a:pt x="173318" y="902448"/>
                </a:lnTo>
                <a:lnTo>
                  <a:pt x="0" y="890495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198300" t="700" r="-100000" b="-948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Forme libre 18"/>
          <p:cNvSpPr/>
          <p:nvPr/>
        </p:nvSpPr>
        <p:spPr>
          <a:xfrm flipV="1">
            <a:off x="6191036" y="2286000"/>
            <a:ext cx="2095200" cy="2412000"/>
          </a:xfrm>
          <a:custGeom>
            <a:avLst/>
            <a:gdLst>
              <a:gd name="connsiteX0" fmla="*/ 0 w 2073836"/>
              <a:gd name="connsiteY0" fmla="*/ 890495 h 2378636"/>
              <a:gd name="connsiteX1" fmla="*/ 0 w 2073836"/>
              <a:gd name="connsiteY1" fmla="*/ 5977 h 2378636"/>
              <a:gd name="connsiteX2" fmla="*/ 2061883 w 2073836"/>
              <a:gd name="connsiteY2" fmla="*/ 0 h 2378636"/>
              <a:gd name="connsiteX3" fmla="*/ 2073836 w 2073836"/>
              <a:gd name="connsiteY3" fmla="*/ 2378636 h 2378636"/>
              <a:gd name="connsiteX4" fmla="*/ 1434353 w 2073836"/>
              <a:gd name="connsiteY4" fmla="*/ 2372659 h 2378636"/>
              <a:gd name="connsiteX5" fmla="*/ 1428377 w 2073836"/>
              <a:gd name="connsiteY5" fmla="*/ 2247153 h 2378636"/>
              <a:gd name="connsiteX6" fmla="*/ 1398494 w 2073836"/>
              <a:gd name="connsiteY6" fmla="*/ 2043953 h 2378636"/>
              <a:gd name="connsiteX7" fmla="*/ 1338730 w 2073836"/>
              <a:gd name="connsiteY7" fmla="*/ 1834777 h 2378636"/>
              <a:gd name="connsiteX8" fmla="*/ 1237130 w 2073836"/>
              <a:gd name="connsiteY8" fmla="*/ 1631577 h 2378636"/>
              <a:gd name="connsiteX9" fmla="*/ 1129553 w 2073836"/>
              <a:gd name="connsiteY9" fmla="*/ 1458259 h 2378636"/>
              <a:gd name="connsiteX10" fmla="*/ 998071 w 2073836"/>
              <a:gd name="connsiteY10" fmla="*/ 1314824 h 2378636"/>
              <a:gd name="connsiteX11" fmla="*/ 788894 w 2073836"/>
              <a:gd name="connsiteY11" fmla="*/ 1135530 h 2378636"/>
              <a:gd name="connsiteX12" fmla="*/ 549836 w 2073836"/>
              <a:gd name="connsiteY12" fmla="*/ 1010024 h 2378636"/>
              <a:gd name="connsiteX13" fmla="*/ 334683 w 2073836"/>
              <a:gd name="connsiteY13" fmla="*/ 938306 h 2378636"/>
              <a:gd name="connsiteX14" fmla="*/ 173318 w 2073836"/>
              <a:gd name="connsiteY14" fmla="*/ 902448 h 2378636"/>
              <a:gd name="connsiteX15" fmla="*/ 0 w 2073836"/>
              <a:gd name="connsiteY15" fmla="*/ 890495 h 2378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073836" h="2378636">
                <a:moveTo>
                  <a:pt x="0" y="890495"/>
                </a:moveTo>
                <a:lnTo>
                  <a:pt x="0" y="5977"/>
                </a:lnTo>
                <a:lnTo>
                  <a:pt x="2061883" y="0"/>
                </a:lnTo>
                <a:cubicBezTo>
                  <a:pt x="2065867" y="792879"/>
                  <a:pt x="2069852" y="1585757"/>
                  <a:pt x="2073836" y="2378636"/>
                </a:cubicBezTo>
                <a:lnTo>
                  <a:pt x="1434353" y="2372659"/>
                </a:lnTo>
                <a:lnTo>
                  <a:pt x="1428377" y="2247153"/>
                </a:lnTo>
                <a:lnTo>
                  <a:pt x="1398494" y="2043953"/>
                </a:lnTo>
                <a:lnTo>
                  <a:pt x="1338730" y="1834777"/>
                </a:lnTo>
                <a:lnTo>
                  <a:pt x="1237130" y="1631577"/>
                </a:lnTo>
                <a:lnTo>
                  <a:pt x="1129553" y="1458259"/>
                </a:lnTo>
                <a:lnTo>
                  <a:pt x="998071" y="1314824"/>
                </a:lnTo>
                <a:lnTo>
                  <a:pt x="788894" y="1135530"/>
                </a:lnTo>
                <a:lnTo>
                  <a:pt x="549836" y="1010024"/>
                </a:lnTo>
                <a:lnTo>
                  <a:pt x="334683" y="938306"/>
                </a:lnTo>
                <a:lnTo>
                  <a:pt x="173318" y="902448"/>
                </a:lnTo>
                <a:lnTo>
                  <a:pt x="0" y="890495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302000" t="-94800" b="7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Forme libre 19"/>
          <p:cNvSpPr/>
          <p:nvPr/>
        </p:nvSpPr>
        <p:spPr>
          <a:xfrm flipH="1" flipV="1">
            <a:off x="4111200" y="2292016"/>
            <a:ext cx="2088000" cy="2412000"/>
          </a:xfrm>
          <a:custGeom>
            <a:avLst/>
            <a:gdLst>
              <a:gd name="connsiteX0" fmla="*/ 0 w 2073836"/>
              <a:gd name="connsiteY0" fmla="*/ 890495 h 2378636"/>
              <a:gd name="connsiteX1" fmla="*/ 0 w 2073836"/>
              <a:gd name="connsiteY1" fmla="*/ 5977 h 2378636"/>
              <a:gd name="connsiteX2" fmla="*/ 2061883 w 2073836"/>
              <a:gd name="connsiteY2" fmla="*/ 0 h 2378636"/>
              <a:gd name="connsiteX3" fmla="*/ 2073836 w 2073836"/>
              <a:gd name="connsiteY3" fmla="*/ 2378636 h 2378636"/>
              <a:gd name="connsiteX4" fmla="*/ 1434353 w 2073836"/>
              <a:gd name="connsiteY4" fmla="*/ 2372659 h 2378636"/>
              <a:gd name="connsiteX5" fmla="*/ 1428377 w 2073836"/>
              <a:gd name="connsiteY5" fmla="*/ 2247153 h 2378636"/>
              <a:gd name="connsiteX6" fmla="*/ 1398494 w 2073836"/>
              <a:gd name="connsiteY6" fmla="*/ 2043953 h 2378636"/>
              <a:gd name="connsiteX7" fmla="*/ 1338730 w 2073836"/>
              <a:gd name="connsiteY7" fmla="*/ 1834777 h 2378636"/>
              <a:gd name="connsiteX8" fmla="*/ 1237130 w 2073836"/>
              <a:gd name="connsiteY8" fmla="*/ 1631577 h 2378636"/>
              <a:gd name="connsiteX9" fmla="*/ 1129553 w 2073836"/>
              <a:gd name="connsiteY9" fmla="*/ 1458259 h 2378636"/>
              <a:gd name="connsiteX10" fmla="*/ 998071 w 2073836"/>
              <a:gd name="connsiteY10" fmla="*/ 1314824 h 2378636"/>
              <a:gd name="connsiteX11" fmla="*/ 788894 w 2073836"/>
              <a:gd name="connsiteY11" fmla="*/ 1135530 h 2378636"/>
              <a:gd name="connsiteX12" fmla="*/ 549836 w 2073836"/>
              <a:gd name="connsiteY12" fmla="*/ 1010024 h 2378636"/>
              <a:gd name="connsiteX13" fmla="*/ 334683 w 2073836"/>
              <a:gd name="connsiteY13" fmla="*/ 938306 h 2378636"/>
              <a:gd name="connsiteX14" fmla="*/ 173318 w 2073836"/>
              <a:gd name="connsiteY14" fmla="*/ 902448 h 2378636"/>
              <a:gd name="connsiteX15" fmla="*/ 0 w 2073836"/>
              <a:gd name="connsiteY15" fmla="*/ 890495 h 2378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073836" h="2378636">
                <a:moveTo>
                  <a:pt x="0" y="890495"/>
                </a:moveTo>
                <a:lnTo>
                  <a:pt x="0" y="5977"/>
                </a:lnTo>
                <a:lnTo>
                  <a:pt x="2061883" y="0"/>
                </a:lnTo>
                <a:cubicBezTo>
                  <a:pt x="2065867" y="792879"/>
                  <a:pt x="2069852" y="1585757"/>
                  <a:pt x="2073836" y="2378636"/>
                </a:cubicBezTo>
                <a:lnTo>
                  <a:pt x="1434353" y="2372659"/>
                </a:lnTo>
                <a:lnTo>
                  <a:pt x="1428377" y="2247153"/>
                </a:lnTo>
                <a:lnTo>
                  <a:pt x="1398494" y="2043953"/>
                </a:lnTo>
                <a:lnTo>
                  <a:pt x="1338730" y="1834777"/>
                </a:lnTo>
                <a:lnTo>
                  <a:pt x="1237130" y="1631577"/>
                </a:lnTo>
                <a:lnTo>
                  <a:pt x="1129553" y="1458259"/>
                </a:lnTo>
                <a:lnTo>
                  <a:pt x="998071" y="1314824"/>
                </a:lnTo>
                <a:lnTo>
                  <a:pt x="788894" y="1135530"/>
                </a:lnTo>
                <a:lnTo>
                  <a:pt x="549836" y="1010024"/>
                </a:lnTo>
                <a:lnTo>
                  <a:pt x="334683" y="938306"/>
                </a:lnTo>
                <a:lnTo>
                  <a:pt x="173318" y="902448"/>
                </a:lnTo>
                <a:lnTo>
                  <a:pt x="0" y="890495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198000" t="-94800" r="-100000" b="7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Bouée 2"/>
          <p:cNvSpPr/>
          <p:nvPr/>
        </p:nvSpPr>
        <p:spPr>
          <a:xfrm>
            <a:off x="576000" y="882000"/>
            <a:ext cx="2916000" cy="2916000"/>
          </a:xfrm>
          <a:prstGeom prst="donut">
            <a:avLst>
              <a:gd name="adj" fmla="val 22273"/>
            </a:avLst>
          </a:prstGeom>
          <a:blipFill dpi="0" rotWithShape="0">
            <a:blip r:embed="rId2"/>
            <a:srcRect/>
            <a:stretch>
              <a:fillRect l="-20400" t="-30200" r="-165000" b="-302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Bouée 4"/>
          <p:cNvSpPr/>
          <p:nvPr/>
        </p:nvSpPr>
        <p:spPr>
          <a:xfrm>
            <a:off x="4752000" y="882000"/>
            <a:ext cx="2916000" cy="2916000"/>
          </a:xfrm>
          <a:prstGeom prst="donut">
            <a:avLst>
              <a:gd name="adj" fmla="val 22273"/>
            </a:avLst>
          </a:prstGeom>
          <a:blipFill dpi="0" rotWithShape="0">
            <a:blip r:embed="rId2"/>
            <a:srcRect/>
            <a:stretch>
              <a:fillRect l="-163580" t="-30247" r="-20370" b="-3024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9494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6" dur="4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4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7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11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1" animBg="1"/>
      <p:bldP spid="20" grpId="1" animBg="1"/>
      <p:bldP spid="3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8"/>
          <a:stretch/>
        </p:blipFill>
        <p:spPr>
          <a:xfrm>
            <a:off x="20" y="10"/>
            <a:ext cx="8280380" cy="467994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8"/>
          <a:stretch/>
        </p:blipFill>
        <p:spPr>
          <a:xfrm>
            <a:off x="0" y="10"/>
            <a:ext cx="8280380" cy="4679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7319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Tm="10000"/>
    </mc:Choice>
    <mc:Fallback xmlns="">
      <p:transition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lipse 1"/>
          <p:cNvSpPr/>
          <p:nvPr/>
        </p:nvSpPr>
        <p:spPr>
          <a:xfrm>
            <a:off x="2484200" y="683975"/>
            <a:ext cx="3312000" cy="3312000"/>
          </a:xfrm>
          <a:prstGeom prst="ellipse">
            <a:avLst/>
          </a:prstGeom>
          <a:blipFill dpi="0" rotWithShape="1">
            <a:blip r:embed="rId3"/>
            <a:srcRect/>
            <a:stretch>
              <a:fillRect l="-75000" t="-20652" r="-75000" b="-2065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Bouée 2"/>
          <p:cNvSpPr/>
          <p:nvPr/>
        </p:nvSpPr>
        <p:spPr>
          <a:xfrm>
            <a:off x="1800200" y="0"/>
            <a:ext cx="4680000" cy="4679950"/>
          </a:xfrm>
          <a:prstGeom prst="donut">
            <a:avLst>
              <a:gd name="adj" fmla="val 15348"/>
            </a:avLst>
          </a:prstGeom>
          <a:blipFill dpi="0" rotWithShape="0">
            <a:blip r:embed="rId3"/>
            <a:srcRect/>
            <a:stretch>
              <a:fillRect l="-38461" r="-3846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7" name="Demi-cadre 6"/>
          <p:cNvSpPr/>
          <p:nvPr/>
        </p:nvSpPr>
        <p:spPr>
          <a:xfrm rot="10800000">
            <a:off x="5406750" y="0"/>
            <a:ext cx="2880000" cy="4680000"/>
          </a:xfrm>
          <a:prstGeom prst="halfFrame">
            <a:avLst>
              <a:gd name="adj1" fmla="val 36199"/>
              <a:gd name="adj2" fmla="val 33333"/>
            </a:avLst>
          </a:prstGeom>
          <a:blipFill dpi="0" rotWithShape="0">
            <a:blip r:embed="rId3"/>
            <a:srcRect/>
            <a:stretch>
              <a:fillRect l="-193350" t="-500" r="-165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5" name="Forme libre 4"/>
          <p:cNvSpPr/>
          <p:nvPr/>
        </p:nvSpPr>
        <p:spPr>
          <a:xfrm>
            <a:off x="6004800" y="1548000"/>
            <a:ext cx="1332000" cy="2196000"/>
          </a:xfrm>
          <a:custGeom>
            <a:avLst/>
            <a:gdLst>
              <a:gd name="connsiteX0" fmla="*/ 1328738 w 1328738"/>
              <a:gd name="connsiteY0" fmla="*/ 2162175 h 2162175"/>
              <a:gd name="connsiteX1" fmla="*/ 0 w 1328738"/>
              <a:gd name="connsiteY1" fmla="*/ 2162175 h 2162175"/>
              <a:gd name="connsiteX2" fmla="*/ 61913 w 1328738"/>
              <a:gd name="connsiteY2" fmla="*/ 2076450 h 2162175"/>
              <a:gd name="connsiteX3" fmla="*/ 123825 w 1328738"/>
              <a:gd name="connsiteY3" fmla="*/ 1981200 h 2162175"/>
              <a:gd name="connsiteX4" fmla="*/ 195263 w 1328738"/>
              <a:gd name="connsiteY4" fmla="*/ 1871662 h 2162175"/>
              <a:gd name="connsiteX5" fmla="*/ 247650 w 1328738"/>
              <a:gd name="connsiteY5" fmla="*/ 1771650 h 2162175"/>
              <a:gd name="connsiteX6" fmla="*/ 304800 w 1328738"/>
              <a:gd name="connsiteY6" fmla="*/ 1638300 h 2162175"/>
              <a:gd name="connsiteX7" fmla="*/ 352425 w 1328738"/>
              <a:gd name="connsiteY7" fmla="*/ 1500187 h 2162175"/>
              <a:gd name="connsiteX8" fmla="*/ 395288 w 1328738"/>
              <a:gd name="connsiteY8" fmla="*/ 1362075 h 2162175"/>
              <a:gd name="connsiteX9" fmla="*/ 414338 w 1328738"/>
              <a:gd name="connsiteY9" fmla="*/ 1276350 h 2162175"/>
              <a:gd name="connsiteX10" fmla="*/ 447675 w 1328738"/>
              <a:gd name="connsiteY10" fmla="*/ 1123950 h 2162175"/>
              <a:gd name="connsiteX11" fmla="*/ 457200 w 1328738"/>
              <a:gd name="connsiteY11" fmla="*/ 952500 h 2162175"/>
              <a:gd name="connsiteX12" fmla="*/ 461963 w 1328738"/>
              <a:gd name="connsiteY12" fmla="*/ 804862 h 2162175"/>
              <a:gd name="connsiteX13" fmla="*/ 457200 w 1328738"/>
              <a:gd name="connsiteY13" fmla="*/ 623887 h 2162175"/>
              <a:gd name="connsiteX14" fmla="*/ 447675 w 1328738"/>
              <a:gd name="connsiteY14" fmla="*/ 481012 h 2162175"/>
              <a:gd name="connsiteX15" fmla="*/ 428625 w 1328738"/>
              <a:gd name="connsiteY15" fmla="*/ 333375 h 2162175"/>
              <a:gd name="connsiteX16" fmla="*/ 404813 w 1328738"/>
              <a:gd name="connsiteY16" fmla="*/ 228600 h 2162175"/>
              <a:gd name="connsiteX17" fmla="*/ 366713 w 1328738"/>
              <a:gd name="connsiteY17" fmla="*/ 95250 h 2162175"/>
              <a:gd name="connsiteX18" fmla="*/ 328613 w 1328738"/>
              <a:gd name="connsiteY18" fmla="*/ 4762 h 2162175"/>
              <a:gd name="connsiteX19" fmla="*/ 1328738 w 1328738"/>
              <a:gd name="connsiteY19" fmla="*/ 0 h 2162175"/>
              <a:gd name="connsiteX20" fmla="*/ 1328738 w 1328738"/>
              <a:gd name="connsiteY20" fmla="*/ 2162175 h 2162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328738" h="2162175">
                <a:moveTo>
                  <a:pt x="1328738" y="2162175"/>
                </a:moveTo>
                <a:lnTo>
                  <a:pt x="0" y="2162175"/>
                </a:lnTo>
                <a:lnTo>
                  <a:pt x="61913" y="2076450"/>
                </a:lnTo>
                <a:lnTo>
                  <a:pt x="123825" y="1981200"/>
                </a:lnTo>
                <a:lnTo>
                  <a:pt x="195263" y="1871662"/>
                </a:lnTo>
                <a:lnTo>
                  <a:pt x="247650" y="1771650"/>
                </a:lnTo>
                <a:lnTo>
                  <a:pt x="304800" y="1638300"/>
                </a:lnTo>
                <a:lnTo>
                  <a:pt x="352425" y="1500187"/>
                </a:lnTo>
                <a:lnTo>
                  <a:pt x="395288" y="1362075"/>
                </a:lnTo>
                <a:lnTo>
                  <a:pt x="414338" y="1276350"/>
                </a:lnTo>
                <a:lnTo>
                  <a:pt x="447675" y="1123950"/>
                </a:lnTo>
                <a:lnTo>
                  <a:pt x="457200" y="952500"/>
                </a:lnTo>
                <a:lnTo>
                  <a:pt x="461963" y="804862"/>
                </a:lnTo>
                <a:lnTo>
                  <a:pt x="457200" y="623887"/>
                </a:lnTo>
                <a:lnTo>
                  <a:pt x="447675" y="481012"/>
                </a:lnTo>
                <a:lnTo>
                  <a:pt x="428625" y="333375"/>
                </a:lnTo>
                <a:lnTo>
                  <a:pt x="404813" y="228600"/>
                </a:lnTo>
                <a:lnTo>
                  <a:pt x="366713" y="95250"/>
                </a:lnTo>
                <a:lnTo>
                  <a:pt x="328613" y="4762"/>
                </a:lnTo>
                <a:lnTo>
                  <a:pt x="1328738" y="0"/>
                </a:lnTo>
                <a:lnTo>
                  <a:pt x="1328738" y="2162175"/>
                </a:lnTo>
                <a:close/>
              </a:path>
            </a:pathLst>
          </a:custGeom>
          <a:blipFill dpi="0" rotWithShape="0">
            <a:blip r:embed="rId3"/>
            <a:srcRect/>
            <a:stretch>
              <a:fillRect l="-452000" t="-71500" r="-71600" b="-426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8" name="Forme libre 7"/>
          <p:cNvSpPr/>
          <p:nvPr/>
        </p:nvSpPr>
        <p:spPr>
          <a:xfrm>
            <a:off x="4143375" y="-4763"/>
            <a:ext cx="4143375" cy="1566863"/>
          </a:xfrm>
          <a:custGeom>
            <a:avLst/>
            <a:gdLst>
              <a:gd name="connsiteX0" fmla="*/ 2190750 w 4143375"/>
              <a:gd name="connsiteY0" fmla="*/ 1566863 h 1566863"/>
              <a:gd name="connsiteX1" fmla="*/ 2166938 w 4143375"/>
              <a:gd name="connsiteY1" fmla="*/ 1504951 h 1566863"/>
              <a:gd name="connsiteX2" fmla="*/ 2128838 w 4143375"/>
              <a:gd name="connsiteY2" fmla="*/ 1400176 h 1566863"/>
              <a:gd name="connsiteX3" fmla="*/ 2081213 w 4143375"/>
              <a:gd name="connsiteY3" fmla="*/ 1295401 h 1566863"/>
              <a:gd name="connsiteX4" fmla="*/ 2019300 w 4143375"/>
              <a:gd name="connsiteY4" fmla="*/ 1190626 h 1566863"/>
              <a:gd name="connsiteX5" fmla="*/ 1943100 w 4143375"/>
              <a:gd name="connsiteY5" fmla="*/ 1057276 h 1566863"/>
              <a:gd name="connsiteX6" fmla="*/ 1852613 w 4143375"/>
              <a:gd name="connsiteY6" fmla="*/ 923926 h 1566863"/>
              <a:gd name="connsiteX7" fmla="*/ 1757363 w 4143375"/>
              <a:gd name="connsiteY7" fmla="*/ 823913 h 1566863"/>
              <a:gd name="connsiteX8" fmla="*/ 1676400 w 4143375"/>
              <a:gd name="connsiteY8" fmla="*/ 723901 h 1566863"/>
              <a:gd name="connsiteX9" fmla="*/ 1543050 w 4143375"/>
              <a:gd name="connsiteY9" fmla="*/ 595313 h 1566863"/>
              <a:gd name="connsiteX10" fmla="*/ 1423988 w 4143375"/>
              <a:gd name="connsiteY10" fmla="*/ 504826 h 1566863"/>
              <a:gd name="connsiteX11" fmla="*/ 1285875 w 4143375"/>
              <a:gd name="connsiteY11" fmla="*/ 395288 h 1566863"/>
              <a:gd name="connsiteX12" fmla="*/ 1128713 w 4143375"/>
              <a:gd name="connsiteY12" fmla="*/ 304801 h 1566863"/>
              <a:gd name="connsiteX13" fmla="*/ 971550 w 4143375"/>
              <a:gd name="connsiteY13" fmla="*/ 219076 h 1566863"/>
              <a:gd name="connsiteX14" fmla="*/ 804863 w 4143375"/>
              <a:gd name="connsiteY14" fmla="*/ 147638 h 1566863"/>
              <a:gd name="connsiteX15" fmla="*/ 623888 w 4143375"/>
              <a:gd name="connsiteY15" fmla="*/ 95251 h 1566863"/>
              <a:gd name="connsiteX16" fmla="*/ 423863 w 4143375"/>
              <a:gd name="connsiteY16" fmla="*/ 47626 h 1566863"/>
              <a:gd name="connsiteX17" fmla="*/ 252413 w 4143375"/>
              <a:gd name="connsiteY17" fmla="*/ 19051 h 1566863"/>
              <a:gd name="connsiteX18" fmla="*/ 0 w 4143375"/>
              <a:gd name="connsiteY18" fmla="*/ 4763 h 1566863"/>
              <a:gd name="connsiteX19" fmla="*/ 4143375 w 4143375"/>
              <a:gd name="connsiteY19" fmla="*/ 0 h 1566863"/>
              <a:gd name="connsiteX20" fmla="*/ 3195638 w 4143375"/>
              <a:gd name="connsiteY20" fmla="*/ 1566863 h 1566863"/>
              <a:gd name="connsiteX21" fmla="*/ 2190750 w 4143375"/>
              <a:gd name="connsiteY21" fmla="*/ 1566863 h 15668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4143375" h="1566863">
                <a:moveTo>
                  <a:pt x="2190750" y="1566863"/>
                </a:moveTo>
                <a:lnTo>
                  <a:pt x="2166938" y="1504951"/>
                </a:lnTo>
                <a:lnTo>
                  <a:pt x="2128838" y="1400176"/>
                </a:lnTo>
                <a:lnTo>
                  <a:pt x="2081213" y="1295401"/>
                </a:lnTo>
                <a:lnTo>
                  <a:pt x="2019300" y="1190626"/>
                </a:lnTo>
                <a:lnTo>
                  <a:pt x="1943100" y="1057276"/>
                </a:lnTo>
                <a:lnTo>
                  <a:pt x="1852613" y="923926"/>
                </a:lnTo>
                <a:lnTo>
                  <a:pt x="1757363" y="823913"/>
                </a:lnTo>
                <a:lnTo>
                  <a:pt x="1676400" y="723901"/>
                </a:lnTo>
                <a:lnTo>
                  <a:pt x="1543050" y="595313"/>
                </a:lnTo>
                <a:lnTo>
                  <a:pt x="1423988" y="504826"/>
                </a:lnTo>
                <a:lnTo>
                  <a:pt x="1285875" y="395288"/>
                </a:lnTo>
                <a:lnTo>
                  <a:pt x="1128713" y="304801"/>
                </a:lnTo>
                <a:lnTo>
                  <a:pt x="971550" y="219076"/>
                </a:lnTo>
                <a:lnTo>
                  <a:pt x="804863" y="147638"/>
                </a:lnTo>
                <a:lnTo>
                  <a:pt x="623888" y="95251"/>
                </a:lnTo>
                <a:lnTo>
                  <a:pt x="423863" y="47626"/>
                </a:lnTo>
                <a:lnTo>
                  <a:pt x="252413" y="19051"/>
                </a:lnTo>
                <a:lnTo>
                  <a:pt x="0" y="4763"/>
                </a:lnTo>
                <a:lnTo>
                  <a:pt x="4143375" y="0"/>
                </a:lnTo>
                <a:lnTo>
                  <a:pt x="3195638" y="1566863"/>
                </a:lnTo>
                <a:lnTo>
                  <a:pt x="2190750" y="1566863"/>
                </a:lnTo>
                <a:close/>
              </a:path>
            </a:pathLst>
          </a:custGeom>
          <a:blipFill dpi="0" rotWithShape="0">
            <a:blip r:embed="rId3"/>
            <a:srcRect/>
            <a:stretch>
              <a:fillRect l="-104000" t="-500" r="-1400" b="-198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9" name="Forme libre 8"/>
          <p:cNvSpPr/>
          <p:nvPr/>
        </p:nvSpPr>
        <p:spPr>
          <a:xfrm>
            <a:off x="4143375" y="3714750"/>
            <a:ext cx="1871663" cy="971550"/>
          </a:xfrm>
          <a:custGeom>
            <a:avLst/>
            <a:gdLst>
              <a:gd name="connsiteX0" fmla="*/ 1304925 w 1871663"/>
              <a:gd name="connsiteY0" fmla="*/ 966788 h 971550"/>
              <a:gd name="connsiteX1" fmla="*/ 0 w 1871663"/>
              <a:gd name="connsiteY1" fmla="*/ 971550 h 971550"/>
              <a:gd name="connsiteX2" fmla="*/ 114300 w 1871663"/>
              <a:gd name="connsiteY2" fmla="*/ 957263 h 971550"/>
              <a:gd name="connsiteX3" fmla="*/ 242888 w 1871663"/>
              <a:gd name="connsiteY3" fmla="*/ 942975 h 971550"/>
              <a:gd name="connsiteX4" fmla="*/ 376238 w 1871663"/>
              <a:gd name="connsiteY4" fmla="*/ 923925 h 971550"/>
              <a:gd name="connsiteX5" fmla="*/ 514350 w 1871663"/>
              <a:gd name="connsiteY5" fmla="*/ 895350 h 971550"/>
              <a:gd name="connsiteX6" fmla="*/ 695325 w 1871663"/>
              <a:gd name="connsiteY6" fmla="*/ 842963 h 971550"/>
              <a:gd name="connsiteX7" fmla="*/ 914400 w 1871663"/>
              <a:gd name="connsiteY7" fmla="*/ 762000 h 971550"/>
              <a:gd name="connsiteX8" fmla="*/ 1114425 w 1871663"/>
              <a:gd name="connsiteY8" fmla="*/ 661988 h 971550"/>
              <a:gd name="connsiteX9" fmla="*/ 1281113 w 1871663"/>
              <a:gd name="connsiteY9" fmla="*/ 566738 h 971550"/>
              <a:gd name="connsiteX10" fmla="*/ 1423988 w 1871663"/>
              <a:gd name="connsiteY10" fmla="*/ 461963 h 971550"/>
              <a:gd name="connsiteX11" fmla="*/ 1581150 w 1871663"/>
              <a:gd name="connsiteY11" fmla="*/ 333375 h 971550"/>
              <a:gd name="connsiteX12" fmla="*/ 1681163 w 1871663"/>
              <a:gd name="connsiteY12" fmla="*/ 238125 h 971550"/>
              <a:gd name="connsiteX13" fmla="*/ 1785938 w 1871663"/>
              <a:gd name="connsiteY13" fmla="*/ 123825 h 971550"/>
              <a:gd name="connsiteX14" fmla="*/ 1871663 w 1871663"/>
              <a:gd name="connsiteY14" fmla="*/ 0 h 971550"/>
              <a:gd name="connsiteX15" fmla="*/ 1304925 w 1871663"/>
              <a:gd name="connsiteY15" fmla="*/ 966788 h 971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871663" h="971550">
                <a:moveTo>
                  <a:pt x="1304925" y="966788"/>
                </a:moveTo>
                <a:lnTo>
                  <a:pt x="0" y="971550"/>
                </a:lnTo>
                <a:lnTo>
                  <a:pt x="114300" y="957263"/>
                </a:lnTo>
                <a:lnTo>
                  <a:pt x="242888" y="942975"/>
                </a:lnTo>
                <a:lnTo>
                  <a:pt x="376238" y="923925"/>
                </a:lnTo>
                <a:lnTo>
                  <a:pt x="514350" y="895350"/>
                </a:lnTo>
                <a:lnTo>
                  <a:pt x="695325" y="842963"/>
                </a:lnTo>
                <a:lnTo>
                  <a:pt x="914400" y="762000"/>
                </a:lnTo>
                <a:lnTo>
                  <a:pt x="1114425" y="661988"/>
                </a:lnTo>
                <a:lnTo>
                  <a:pt x="1281113" y="566738"/>
                </a:lnTo>
                <a:lnTo>
                  <a:pt x="1423988" y="461963"/>
                </a:lnTo>
                <a:lnTo>
                  <a:pt x="1581150" y="333375"/>
                </a:lnTo>
                <a:lnTo>
                  <a:pt x="1681163" y="238125"/>
                </a:lnTo>
                <a:lnTo>
                  <a:pt x="1785938" y="123825"/>
                </a:lnTo>
                <a:lnTo>
                  <a:pt x="1871663" y="0"/>
                </a:lnTo>
                <a:lnTo>
                  <a:pt x="1304925" y="966788"/>
                </a:lnTo>
                <a:close/>
              </a:path>
            </a:pathLst>
          </a:custGeom>
          <a:blipFill dpi="0" rotWithShape="0">
            <a:blip r:embed="rId3"/>
            <a:srcRect/>
            <a:stretch>
              <a:fillRect l="-221203" t="-379828" r="-121185" b="-187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0" name="Forme libre 9"/>
          <p:cNvSpPr/>
          <p:nvPr/>
        </p:nvSpPr>
        <p:spPr>
          <a:xfrm rot="10800000">
            <a:off x="-7200" y="3117600"/>
            <a:ext cx="4143375" cy="1566000"/>
          </a:xfrm>
          <a:custGeom>
            <a:avLst/>
            <a:gdLst>
              <a:gd name="connsiteX0" fmla="*/ 2190750 w 4143375"/>
              <a:gd name="connsiteY0" fmla="*/ 1566863 h 1566863"/>
              <a:gd name="connsiteX1" fmla="*/ 2166938 w 4143375"/>
              <a:gd name="connsiteY1" fmla="*/ 1504951 h 1566863"/>
              <a:gd name="connsiteX2" fmla="*/ 2128838 w 4143375"/>
              <a:gd name="connsiteY2" fmla="*/ 1400176 h 1566863"/>
              <a:gd name="connsiteX3" fmla="*/ 2081213 w 4143375"/>
              <a:gd name="connsiteY3" fmla="*/ 1295401 h 1566863"/>
              <a:gd name="connsiteX4" fmla="*/ 2019300 w 4143375"/>
              <a:gd name="connsiteY4" fmla="*/ 1190626 h 1566863"/>
              <a:gd name="connsiteX5" fmla="*/ 1943100 w 4143375"/>
              <a:gd name="connsiteY5" fmla="*/ 1057276 h 1566863"/>
              <a:gd name="connsiteX6" fmla="*/ 1852613 w 4143375"/>
              <a:gd name="connsiteY6" fmla="*/ 923926 h 1566863"/>
              <a:gd name="connsiteX7" fmla="*/ 1757363 w 4143375"/>
              <a:gd name="connsiteY7" fmla="*/ 823913 h 1566863"/>
              <a:gd name="connsiteX8" fmla="*/ 1676400 w 4143375"/>
              <a:gd name="connsiteY8" fmla="*/ 723901 h 1566863"/>
              <a:gd name="connsiteX9" fmla="*/ 1543050 w 4143375"/>
              <a:gd name="connsiteY9" fmla="*/ 595313 h 1566863"/>
              <a:gd name="connsiteX10" fmla="*/ 1423988 w 4143375"/>
              <a:gd name="connsiteY10" fmla="*/ 504826 h 1566863"/>
              <a:gd name="connsiteX11" fmla="*/ 1285875 w 4143375"/>
              <a:gd name="connsiteY11" fmla="*/ 395288 h 1566863"/>
              <a:gd name="connsiteX12" fmla="*/ 1128713 w 4143375"/>
              <a:gd name="connsiteY12" fmla="*/ 304801 h 1566863"/>
              <a:gd name="connsiteX13" fmla="*/ 971550 w 4143375"/>
              <a:gd name="connsiteY13" fmla="*/ 219076 h 1566863"/>
              <a:gd name="connsiteX14" fmla="*/ 804863 w 4143375"/>
              <a:gd name="connsiteY14" fmla="*/ 147638 h 1566863"/>
              <a:gd name="connsiteX15" fmla="*/ 623888 w 4143375"/>
              <a:gd name="connsiteY15" fmla="*/ 95251 h 1566863"/>
              <a:gd name="connsiteX16" fmla="*/ 423863 w 4143375"/>
              <a:gd name="connsiteY16" fmla="*/ 47626 h 1566863"/>
              <a:gd name="connsiteX17" fmla="*/ 252413 w 4143375"/>
              <a:gd name="connsiteY17" fmla="*/ 19051 h 1566863"/>
              <a:gd name="connsiteX18" fmla="*/ 0 w 4143375"/>
              <a:gd name="connsiteY18" fmla="*/ 4763 h 1566863"/>
              <a:gd name="connsiteX19" fmla="*/ 4143375 w 4143375"/>
              <a:gd name="connsiteY19" fmla="*/ 0 h 1566863"/>
              <a:gd name="connsiteX20" fmla="*/ 3195638 w 4143375"/>
              <a:gd name="connsiteY20" fmla="*/ 1566863 h 1566863"/>
              <a:gd name="connsiteX21" fmla="*/ 2190750 w 4143375"/>
              <a:gd name="connsiteY21" fmla="*/ 1566863 h 15668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4143375" h="1566863">
                <a:moveTo>
                  <a:pt x="2190750" y="1566863"/>
                </a:moveTo>
                <a:lnTo>
                  <a:pt x="2166938" y="1504951"/>
                </a:lnTo>
                <a:lnTo>
                  <a:pt x="2128838" y="1400176"/>
                </a:lnTo>
                <a:lnTo>
                  <a:pt x="2081213" y="1295401"/>
                </a:lnTo>
                <a:lnTo>
                  <a:pt x="2019300" y="1190626"/>
                </a:lnTo>
                <a:lnTo>
                  <a:pt x="1943100" y="1057276"/>
                </a:lnTo>
                <a:lnTo>
                  <a:pt x="1852613" y="923926"/>
                </a:lnTo>
                <a:lnTo>
                  <a:pt x="1757363" y="823913"/>
                </a:lnTo>
                <a:lnTo>
                  <a:pt x="1676400" y="723901"/>
                </a:lnTo>
                <a:lnTo>
                  <a:pt x="1543050" y="595313"/>
                </a:lnTo>
                <a:lnTo>
                  <a:pt x="1423988" y="504826"/>
                </a:lnTo>
                <a:lnTo>
                  <a:pt x="1285875" y="395288"/>
                </a:lnTo>
                <a:lnTo>
                  <a:pt x="1128713" y="304801"/>
                </a:lnTo>
                <a:lnTo>
                  <a:pt x="971550" y="219076"/>
                </a:lnTo>
                <a:lnTo>
                  <a:pt x="804863" y="147638"/>
                </a:lnTo>
                <a:lnTo>
                  <a:pt x="623888" y="95251"/>
                </a:lnTo>
                <a:lnTo>
                  <a:pt x="423863" y="47626"/>
                </a:lnTo>
                <a:lnTo>
                  <a:pt x="252413" y="19051"/>
                </a:lnTo>
                <a:lnTo>
                  <a:pt x="0" y="4763"/>
                </a:lnTo>
                <a:lnTo>
                  <a:pt x="4143375" y="0"/>
                </a:lnTo>
                <a:lnTo>
                  <a:pt x="3195638" y="1566863"/>
                </a:lnTo>
                <a:lnTo>
                  <a:pt x="2190750" y="1566863"/>
                </a:lnTo>
                <a:close/>
              </a:path>
            </a:pathLst>
          </a:custGeom>
          <a:blipFill dpi="0" rotWithShape="0">
            <a:blip r:embed="rId3"/>
            <a:srcRect/>
            <a:stretch>
              <a:fillRect l="-1600" t="-198100" r="-104500" b="-4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1" name="Forme libre 10"/>
          <p:cNvSpPr/>
          <p:nvPr/>
        </p:nvSpPr>
        <p:spPr>
          <a:xfrm rot="10800000">
            <a:off x="951768" y="924300"/>
            <a:ext cx="1332000" cy="2196000"/>
          </a:xfrm>
          <a:custGeom>
            <a:avLst/>
            <a:gdLst>
              <a:gd name="connsiteX0" fmla="*/ 1328738 w 1328738"/>
              <a:gd name="connsiteY0" fmla="*/ 2162175 h 2162175"/>
              <a:gd name="connsiteX1" fmla="*/ 0 w 1328738"/>
              <a:gd name="connsiteY1" fmla="*/ 2162175 h 2162175"/>
              <a:gd name="connsiteX2" fmla="*/ 61913 w 1328738"/>
              <a:gd name="connsiteY2" fmla="*/ 2076450 h 2162175"/>
              <a:gd name="connsiteX3" fmla="*/ 123825 w 1328738"/>
              <a:gd name="connsiteY3" fmla="*/ 1981200 h 2162175"/>
              <a:gd name="connsiteX4" fmla="*/ 195263 w 1328738"/>
              <a:gd name="connsiteY4" fmla="*/ 1871662 h 2162175"/>
              <a:gd name="connsiteX5" fmla="*/ 247650 w 1328738"/>
              <a:gd name="connsiteY5" fmla="*/ 1771650 h 2162175"/>
              <a:gd name="connsiteX6" fmla="*/ 304800 w 1328738"/>
              <a:gd name="connsiteY6" fmla="*/ 1638300 h 2162175"/>
              <a:gd name="connsiteX7" fmla="*/ 352425 w 1328738"/>
              <a:gd name="connsiteY7" fmla="*/ 1500187 h 2162175"/>
              <a:gd name="connsiteX8" fmla="*/ 395288 w 1328738"/>
              <a:gd name="connsiteY8" fmla="*/ 1362075 h 2162175"/>
              <a:gd name="connsiteX9" fmla="*/ 414338 w 1328738"/>
              <a:gd name="connsiteY9" fmla="*/ 1276350 h 2162175"/>
              <a:gd name="connsiteX10" fmla="*/ 447675 w 1328738"/>
              <a:gd name="connsiteY10" fmla="*/ 1123950 h 2162175"/>
              <a:gd name="connsiteX11" fmla="*/ 457200 w 1328738"/>
              <a:gd name="connsiteY11" fmla="*/ 952500 h 2162175"/>
              <a:gd name="connsiteX12" fmla="*/ 461963 w 1328738"/>
              <a:gd name="connsiteY12" fmla="*/ 804862 h 2162175"/>
              <a:gd name="connsiteX13" fmla="*/ 457200 w 1328738"/>
              <a:gd name="connsiteY13" fmla="*/ 623887 h 2162175"/>
              <a:gd name="connsiteX14" fmla="*/ 447675 w 1328738"/>
              <a:gd name="connsiteY14" fmla="*/ 481012 h 2162175"/>
              <a:gd name="connsiteX15" fmla="*/ 428625 w 1328738"/>
              <a:gd name="connsiteY15" fmla="*/ 333375 h 2162175"/>
              <a:gd name="connsiteX16" fmla="*/ 404813 w 1328738"/>
              <a:gd name="connsiteY16" fmla="*/ 228600 h 2162175"/>
              <a:gd name="connsiteX17" fmla="*/ 366713 w 1328738"/>
              <a:gd name="connsiteY17" fmla="*/ 95250 h 2162175"/>
              <a:gd name="connsiteX18" fmla="*/ 328613 w 1328738"/>
              <a:gd name="connsiteY18" fmla="*/ 4762 h 2162175"/>
              <a:gd name="connsiteX19" fmla="*/ 1328738 w 1328738"/>
              <a:gd name="connsiteY19" fmla="*/ 0 h 2162175"/>
              <a:gd name="connsiteX20" fmla="*/ 1328738 w 1328738"/>
              <a:gd name="connsiteY20" fmla="*/ 2162175 h 2162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328738" h="2162175">
                <a:moveTo>
                  <a:pt x="1328738" y="2162175"/>
                </a:moveTo>
                <a:lnTo>
                  <a:pt x="0" y="2162175"/>
                </a:lnTo>
                <a:lnTo>
                  <a:pt x="61913" y="2076450"/>
                </a:lnTo>
                <a:lnTo>
                  <a:pt x="123825" y="1981200"/>
                </a:lnTo>
                <a:lnTo>
                  <a:pt x="195263" y="1871662"/>
                </a:lnTo>
                <a:lnTo>
                  <a:pt x="247650" y="1771650"/>
                </a:lnTo>
                <a:lnTo>
                  <a:pt x="304800" y="1638300"/>
                </a:lnTo>
                <a:lnTo>
                  <a:pt x="352425" y="1500187"/>
                </a:lnTo>
                <a:lnTo>
                  <a:pt x="395288" y="1362075"/>
                </a:lnTo>
                <a:lnTo>
                  <a:pt x="414338" y="1276350"/>
                </a:lnTo>
                <a:lnTo>
                  <a:pt x="447675" y="1123950"/>
                </a:lnTo>
                <a:lnTo>
                  <a:pt x="457200" y="952500"/>
                </a:lnTo>
                <a:lnTo>
                  <a:pt x="461963" y="804862"/>
                </a:lnTo>
                <a:lnTo>
                  <a:pt x="457200" y="623887"/>
                </a:lnTo>
                <a:lnTo>
                  <a:pt x="447675" y="481012"/>
                </a:lnTo>
                <a:lnTo>
                  <a:pt x="428625" y="333375"/>
                </a:lnTo>
                <a:lnTo>
                  <a:pt x="404813" y="228600"/>
                </a:lnTo>
                <a:lnTo>
                  <a:pt x="366713" y="95250"/>
                </a:lnTo>
                <a:lnTo>
                  <a:pt x="328613" y="4762"/>
                </a:lnTo>
                <a:lnTo>
                  <a:pt x="1328738" y="0"/>
                </a:lnTo>
                <a:lnTo>
                  <a:pt x="1328738" y="2162175"/>
                </a:lnTo>
                <a:close/>
              </a:path>
            </a:pathLst>
          </a:custGeom>
          <a:blipFill dpi="0" rotWithShape="0">
            <a:blip r:embed="rId3"/>
            <a:srcRect/>
            <a:stretch>
              <a:fillRect l="-72000" t="-41800" r="-451000" b="-7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2" name="Forme libre 11"/>
          <p:cNvSpPr/>
          <p:nvPr/>
        </p:nvSpPr>
        <p:spPr>
          <a:xfrm rot="10800000">
            <a:off x="2267663" y="-10800"/>
            <a:ext cx="1908000" cy="971550"/>
          </a:xfrm>
          <a:custGeom>
            <a:avLst/>
            <a:gdLst>
              <a:gd name="connsiteX0" fmla="*/ 1304925 w 1871663"/>
              <a:gd name="connsiteY0" fmla="*/ 966788 h 971550"/>
              <a:gd name="connsiteX1" fmla="*/ 0 w 1871663"/>
              <a:gd name="connsiteY1" fmla="*/ 971550 h 971550"/>
              <a:gd name="connsiteX2" fmla="*/ 114300 w 1871663"/>
              <a:gd name="connsiteY2" fmla="*/ 957263 h 971550"/>
              <a:gd name="connsiteX3" fmla="*/ 242888 w 1871663"/>
              <a:gd name="connsiteY3" fmla="*/ 942975 h 971550"/>
              <a:gd name="connsiteX4" fmla="*/ 376238 w 1871663"/>
              <a:gd name="connsiteY4" fmla="*/ 923925 h 971550"/>
              <a:gd name="connsiteX5" fmla="*/ 514350 w 1871663"/>
              <a:gd name="connsiteY5" fmla="*/ 895350 h 971550"/>
              <a:gd name="connsiteX6" fmla="*/ 695325 w 1871663"/>
              <a:gd name="connsiteY6" fmla="*/ 842963 h 971550"/>
              <a:gd name="connsiteX7" fmla="*/ 914400 w 1871663"/>
              <a:gd name="connsiteY7" fmla="*/ 762000 h 971550"/>
              <a:gd name="connsiteX8" fmla="*/ 1114425 w 1871663"/>
              <a:gd name="connsiteY8" fmla="*/ 661988 h 971550"/>
              <a:gd name="connsiteX9" fmla="*/ 1281113 w 1871663"/>
              <a:gd name="connsiteY9" fmla="*/ 566738 h 971550"/>
              <a:gd name="connsiteX10" fmla="*/ 1423988 w 1871663"/>
              <a:gd name="connsiteY10" fmla="*/ 461963 h 971550"/>
              <a:gd name="connsiteX11" fmla="*/ 1581150 w 1871663"/>
              <a:gd name="connsiteY11" fmla="*/ 333375 h 971550"/>
              <a:gd name="connsiteX12" fmla="*/ 1681163 w 1871663"/>
              <a:gd name="connsiteY12" fmla="*/ 238125 h 971550"/>
              <a:gd name="connsiteX13" fmla="*/ 1785938 w 1871663"/>
              <a:gd name="connsiteY13" fmla="*/ 123825 h 971550"/>
              <a:gd name="connsiteX14" fmla="*/ 1871663 w 1871663"/>
              <a:gd name="connsiteY14" fmla="*/ 0 h 971550"/>
              <a:gd name="connsiteX15" fmla="*/ 1304925 w 1871663"/>
              <a:gd name="connsiteY15" fmla="*/ 966788 h 971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871663" h="971550">
                <a:moveTo>
                  <a:pt x="1304925" y="966788"/>
                </a:moveTo>
                <a:lnTo>
                  <a:pt x="0" y="971550"/>
                </a:lnTo>
                <a:lnTo>
                  <a:pt x="114300" y="957263"/>
                </a:lnTo>
                <a:lnTo>
                  <a:pt x="242888" y="942975"/>
                </a:lnTo>
                <a:lnTo>
                  <a:pt x="376238" y="923925"/>
                </a:lnTo>
                <a:lnTo>
                  <a:pt x="514350" y="895350"/>
                </a:lnTo>
                <a:lnTo>
                  <a:pt x="695325" y="842963"/>
                </a:lnTo>
                <a:lnTo>
                  <a:pt x="914400" y="762000"/>
                </a:lnTo>
                <a:lnTo>
                  <a:pt x="1114425" y="661988"/>
                </a:lnTo>
                <a:lnTo>
                  <a:pt x="1281113" y="566738"/>
                </a:lnTo>
                <a:lnTo>
                  <a:pt x="1423988" y="461963"/>
                </a:lnTo>
                <a:lnTo>
                  <a:pt x="1581150" y="333375"/>
                </a:lnTo>
                <a:lnTo>
                  <a:pt x="1681163" y="238125"/>
                </a:lnTo>
                <a:lnTo>
                  <a:pt x="1785938" y="123825"/>
                </a:lnTo>
                <a:lnTo>
                  <a:pt x="1871663" y="0"/>
                </a:lnTo>
                <a:lnTo>
                  <a:pt x="1304925" y="966788"/>
                </a:lnTo>
                <a:close/>
              </a:path>
            </a:pathLst>
          </a:custGeom>
          <a:blipFill dpi="0" rotWithShape="0">
            <a:blip r:embed="rId3"/>
            <a:srcRect/>
            <a:stretch>
              <a:fillRect l="-120000" t="300" r="-216000" b="-383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3" name="Demi-cadre 12"/>
          <p:cNvSpPr/>
          <p:nvPr/>
        </p:nvSpPr>
        <p:spPr>
          <a:xfrm>
            <a:off x="0" y="0"/>
            <a:ext cx="2880000" cy="4680000"/>
          </a:xfrm>
          <a:prstGeom prst="halfFrame">
            <a:avLst>
              <a:gd name="adj1" fmla="val 36199"/>
              <a:gd name="adj2" fmla="val 33333"/>
            </a:avLst>
          </a:prstGeom>
          <a:blipFill dpi="0" rotWithShape="0">
            <a:blip r:embed="rId3"/>
            <a:srcRect/>
            <a:stretch>
              <a:fillRect t="-250" r="-187500" b="25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7520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21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1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4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2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7" grpId="0" animBg="1"/>
      <p:bldP spid="5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8"/>
          <a:stretch/>
        </p:blipFill>
        <p:spPr>
          <a:xfrm>
            <a:off x="0" y="0"/>
            <a:ext cx="8280400" cy="467995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502836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Tm="10000"/>
    </mc:Choice>
    <mc:Fallback xmlns="">
      <p:transition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lipse 1"/>
          <p:cNvSpPr/>
          <p:nvPr/>
        </p:nvSpPr>
        <p:spPr>
          <a:xfrm>
            <a:off x="2502672" y="1349975"/>
            <a:ext cx="3312000" cy="1980000"/>
          </a:xfrm>
          <a:prstGeom prst="ellipse">
            <a:avLst/>
          </a:prstGeom>
          <a:blipFill>
            <a:blip r:embed="rId2"/>
            <a:srcRect/>
            <a:stretch>
              <a:fillRect l="-75000" t="-68182" r="-75000" b="-6818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Bouée 2"/>
          <p:cNvSpPr/>
          <p:nvPr/>
        </p:nvSpPr>
        <p:spPr>
          <a:xfrm>
            <a:off x="2050778" y="920614"/>
            <a:ext cx="4212000" cy="2844000"/>
          </a:xfrm>
          <a:prstGeom prst="donut">
            <a:avLst>
              <a:gd name="adj" fmla="val 16343"/>
            </a:avLst>
          </a:prstGeom>
          <a:blipFill>
            <a:blip r:embed="rId2"/>
            <a:srcRect/>
            <a:stretch>
              <a:fillRect l="-48291" t="-32279" r="-48291" b="-3227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4" name="Bouée 3"/>
          <p:cNvSpPr/>
          <p:nvPr/>
        </p:nvSpPr>
        <p:spPr>
          <a:xfrm>
            <a:off x="1510528" y="377975"/>
            <a:ext cx="5292000" cy="3924000"/>
          </a:xfrm>
          <a:prstGeom prst="donut">
            <a:avLst>
              <a:gd name="adj" fmla="val 14227"/>
            </a:avLst>
          </a:prstGeom>
          <a:blipFill>
            <a:blip r:embed="rId2"/>
            <a:srcRect/>
            <a:stretch>
              <a:fillRect l="-28232" t="-9633" r="-28232" b="-963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5" name="Forme libre 4"/>
          <p:cNvSpPr/>
          <p:nvPr/>
        </p:nvSpPr>
        <p:spPr>
          <a:xfrm>
            <a:off x="-18000" y="-7200"/>
            <a:ext cx="4152900" cy="1162050"/>
          </a:xfrm>
          <a:custGeom>
            <a:avLst/>
            <a:gdLst>
              <a:gd name="connsiteX0" fmla="*/ 0 w 4152900"/>
              <a:gd name="connsiteY0" fmla="*/ 0 h 1162050"/>
              <a:gd name="connsiteX1" fmla="*/ 2127250 w 4152900"/>
              <a:gd name="connsiteY1" fmla="*/ 1162050 h 1162050"/>
              <a:gd name="connsiteX2" fmla="*/ 2203450 w 4152900"/>
              <a:gd name="connsiteY2" fmla="*/ 1085850 h 1162050"/>
              <a:gd name="connsiteX3" fmla="*/ 2311400 w 4152900"/>
              <a:gd name="connsiteY3" fmla="*/ 990600 h 1162050"/>
              <a:gd name="connsiteX4" fmla="*/ 2489200 w 4152900"/>
              <a:gd name="connsiteY4" fmla="*/ 869950 h 1162050"/>
              <a:gd name="connsiteX5" fmla="*/ 2654300 w 4152900"/>
              <a:gd name="connsiteY5" fmla="*/ 781050 h 1162050"/>
              <a:gd name="connsiteX6" fmla="*/ 2838450 w 4152900"/>
              <a:gd name="connsiteY6" fmla="*/ 685800 h 1162050"/>
              <a:gd name="connsiteX7" fmla="*/ 3073400 w 4152900"/>
              <a:gd name="connsiteY7" fmla="*/ 603250 h 1162050"/>
              <a:gd name="connsiteX8" fmla="*/ 3276600 w 4152900"/>
              <a:gd name="connsiteY8" fmla="*/ 539750 h 1162050"/>
              <a:gd name="connsiteX9" fmla="*/ 3517900 w 4152900"/>
              <a:gd name="connsiteY9" fmla="*/ 482600 h 1162050"/>
              <a:gd name="connsiteX10" fmla="*/ 3733800 w 4152900"/>
              <a:gd name="connsiteY10" fmla="*/ 450850 h 1162050"/>
              <a:gd name="connsiteX11" fmla="*/ 3968750 w 4152900"/>
              <a:gd name="connsiteY11" fmla="*/ 431800 h 1162050"/>
              <a:gd name="connsiteX12" fmla="*/ 4044950 w 4152900"/>
              <a:gd name="connsiteY12" fmla="*/ 419100 h 1162050"/>
              <a:gd name="connsiteX13" fmla="*/ 4152900 w 4152900"/>
              <a:gd name="connsiteY13" fmla="*/ 419100 h 1162050"/>
              <a:gd name="connsiteX14" fmla="*/ 4152900 w 4152900"/>
              <a:gd name="connsiteY14" fmla="*/ 6350 h 1162050"/>
              <a:gd name="connsiteX15" fmla="*/ 0 w 4152900"/>
              <a:gd name="connsiteY15" fmla="*/ 0 h 1162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152900" h="1162050">
                <a:moveTo>
                  <a:pt x="0" y="0"/>
                </a:moveTo>
                <a:lnTo>
                  <a:pt x="2127250" y="1162050"/>
                </a:lnTo>
                <a:lnTo>
                  <a:pt x="2203450" y="1085850"/>
                </a:lnTo>
                <a:lnTo>
                  <a:pt x="2311400" y="990600"/>
                </a:lnTo>
                <a:lnTo>
                  <a:pt x="2489200" y="869950"/>
                </a:lnTo>
                <a:lnTo>
                  <a:pt x="2654300" y="781050"/>
                </a:lnTo>
                <a:lnTo>
                  <a:pt x="2838450" y="685800"/>
                </a:lnTo>
                <a:lnTo>
                  <a:pt x="3073400" y="603250"/>
                </a:lnTo>
                <a:lnTo>
                  <a:pt x="3276600" y="539750"/>
                </a:lnTo>
                <a:lnTo>
                  <a:pt x="3517900" y="482600"/>
                </a:lnTo>
                <a:lnTo>
                  <a:pt x="3733800" y="450850"/>
                </a:lnTo>
                <a:lnTo>
                  <a:pt x="3968750" y="431800"/>
                </a:lnTo>
                <a:lnTo>
                  <a:pt x="4044950" y="419100"/>
                </a:lnTo>
                <a:lnTo>
                  <a:pt x="4152900" y="419100"/>
                </a:lnTo>
                <a:lnTo>
                  <a:pt x="4152900" y="6350"/>
                </a:lnTo>
                <a:lnTo>
                  <a:pt x="0" y="0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242" t="433" r="-99620" b="-30316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6" name="Forme libre 5"/>
          <p:cNvSpPr/>
          <p:nvPr/>
        </p:nvSpPr>
        <p:spPr>
          <a:xfrm>
            <a:off x="-7200" y="-42125"/>
            <a:ext cx="2139950" cy="2393950"/>
          </a:xfrm>
          <a:custGeom>
            <a:avLst/>
            <a:gdLst>
              <a:gd name="connsiteX0" fmla="*/ 0 w 2139950"/>
              <a:gd name="connsiteY0" fmla="*/ 0 h 2393950"/>
              <a:gd name="connsiteX1" fmla="*/ 2139950 w 2139950"/>
              <a:gd name="connsiteY1" fmla="*/ 1162050 h 2393950"/>
              <a:gd name="connsiteX2" fmla="*/ 2012950 w 2139950"/>
              <a:gd name="connsiteY2" fmla="*/ 1282700 h 2393950"/>
              <a:gd name="connsiteX3" fmla="*/ 1917700 w 2139950"/>
              <a:gd name="connsiteY3" fmla="*/ 1403350 h 2393950"/>
              <a:gd name="connsiteX4" fmla="*/ 1828800 w 2139950"/>
              <a:gd name="connsiteY4" fmla="*/ 1517650 h 2393950"/>
              <a:gd name="connsiteX5" fmla="*/ 1752600 w 2139950"/>
              <a:gd name="connsiteY5" fmla="*/ 1644650 h 2393950"/>
              <a:gd name="connsiteX6" fmla="*/ 1689100 w 2139950"/>
              <a:gd name="connsiteY6" fmla="*/ 1765300 h 2393950"/>
              <a:gd name="connsiteX7" fmla="*/ 1644650 w 2139950"/>
              <a:gd name="connsiteY7" fmla="*/ 1866900 h 2393950"/>
              <a:gd name="connsiteX8" fmla="*/ 1606550 w 2139950"/>
              <a:gd name="connsiteY8" fmla="*/ 2006600 h 2393950"/>
              <a:gd name="connsiteX9" fmla="*/ 1581150 w 2139950"/>
              <a:gd name="connsiteY9" fmla="*/ 2095500 h 2393950"/>
              <a:gd name="connsiteX10" fmla="*/ 1568450 w 2139950"/>
              <a:gd name="connsiteY10" fmla="*/ 2228850 h 2393950"/>
              <a:gd name="connsiteX11" fmla="*/ 1562100 w 2139950"/>
              <a:gd name="connsiteY11" fmla="*/ 2330450 h 2393950"/>
              <a:gd name="connsiteX12" fmla="*/ 1562100 w 2139950"/>
              <a:gd name="connsiteY12" fmla="*/ 2393950 h 2393950"/>
              <a:gd name="connsiteX13" fmla="*/ 6350 w 2139950"/>
              <a:gd name="connsiteY13" fmla="*/ 2381250 h 2393950"/>
              <a:gd name="connsiteX14" fmla="*/ 0 w 2139950"/>
              <a:gd name="connsiteY14" fmla="*/ 0 h 239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139950" h="2393950">
                <a:moveTo>
                  <a:pt x="0" y="0"/>
                </a:moveTo>
                <a:lnTo>
                  <a:pt x="2139950" y="1162050"/>
                </a:lnTo>
                <a:lnTo>
                  <a:pt x="2012950" y="1282700"/>
                </a:lnTo>
                <a:lnTo>
                  <a:pt x="1917700" y="1403350"/>
                </a:lnTo>
                <a:lnTo>
                  <a:pt x="1828800" y="1517650"/>
                </a:lnTo>
                <a:lnTo>
                  <a:pt x="1752600" y="1644650"/>
                </a:lnTo>
                <a:lnTo>
                  <a:pt x="1689100" y="1765300"/>
                </a:lnTo>
                <a:lnTo>
                  <a:pt x="1644650" y="1866900"/>
                </a:lnTo>
                <a:lnTo>
                  <a:pt x="1606550" y="2006600"/>
                </a:lnTo>
                <a:lnTo>
                  <a:pt x="1581150" y="2095500"/>
                </a:lnTo>
                <a:lnTo>
                  <a:pt x="1568450" y="2228850"/>
                </a:lnTo>
                <a:lnTo>
                  <a:pt x="1562100" y="2330450"/>
                </a:lnTo>
                <a:lnTo>
                  <a:pt x="1562100" y="2393950"/>
                </a:lnTo>
                <a:lnTo>
                  <a:pt x="6350" y="2381250"/>
                </a:lnTo>
                <a:cubicBezTo>
                  <a:pt x="4233" y="1587500"/>
                  <a:pt x="2117" y="793750"/>
                  <a:pt x="0" y="0"/>
                </a:cubicBezTo>
                <a:close/>
              </a:path>
            </a:pathLst>
          </a:custGeom>
          <a:blipFill dpi="0" rotWithShape="0">
            <a:blip r:embed="rId2"/>
            <a:srcRect/>
            <a:stretch>
              <a:fillRect l="-469" t="374" r="-286457" b="-9586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4" name="Forme libre 13"/>
          <p:cNvSpPr/>
          <p:nvPr/>
        </p:nvSpPr>
        <p:spPr>
          <a:xfrm flipH="1">
            <a:off x="4126000" y="-7200"/>
            <a:ext cx="4154400" cy="1162050"/>
          </a:xfrm>
          <a:custGeom>
            <a:avLst/>
            <a:gdLst>
              <a:gd name="connsiteX0" fmla="*/ 0 w 4152900"/>
              <a:gd name="connsiteY0" fmla="*/ 0 h 1162050"/>
              <a:gd name="connsiteX1" fmla="*/ 2127250 w 4152900"/>
              <a:gd name="connsiteY1" fmla="*/ 1162050 h 1162050"/>
              <a:gd name="connsiteX2" fmla="*/ 2203450 w 4152900"/>
              <a:gd name="connsiteY2" fmla="*/ 1085850 h 1162050"/>
              <a:gd name="connsiteX3" fmla="*/ 2311400 w 4152900"/>
              <a:gd name="connsiteY3" fmla="*/ 990600 h 1162050"/>
              <a:gd name="connsiteX4" fmla="*/ 2489200 w 4152900"/>
              <a:gd name="connsiteY4" fmla="*/ 869950 h 1162050"/>
              <a:gd name="connsiteX5" fmla="*/ 2654300 w 4152900"/>
              <a:gd name="connsiteY5" fmla="*/ 781050 h 1162050"/>
              <a:gd name="connsiteX6" fmla="*/ 2838450 w 4152900"/>
              <a:gd name="connsiteY6" fmla="*/ 685800 h 1162050"/>
              <a:gd name="connsiteX7" fmla="*/ 3073400 w 4152900"/>
              <a:gd name="connsiteY7" fmla="*/ 603250 h 1162050"/>
              <a:gd name="connsiteX8" fmla="*/ 3276600 w 4152900"/>
              <a:gd name="connsiteY8" fmla="*/ 539750 h 1162050"/>
              <a:gd name="connsiteX9" fmla="*/ 3517900 w 4152900"/>
              <a:gd name="connsiteY9" fmla="*/ 482600 h 1162050"/>
              <a:gd name="connsiteX10" fmla="*/ 3733800 w 4152900"/>
              <a:gd name="connsiteY10" fmla="*/ 450850 h 1162050"/>
              <a:gd name="connsiteX11" fmla="*/ 3968750 w 4152900"/>
              <a:gd name="connsiteY11" fmla="*/ 431800 h 1162050"/>
              <a:gd name="connsiteX12" fmla="*/ 4044950 w 4152900"/>
              <a:gd name="connsiteY12" fmla="*/ 419100 h 1162050"/>
              <a:gd name="connsiteX13" fmla="*/ 4152900 w 4152900"/>
              <a:gd name="connsiteY13" fmla="*/ 419100 h 1162050"/>
              <a:gd name="connsiteX14" fmla="*/ 4152900 w 4152900"/>
              <a:gd name="connsiteY14" fmla="*/ 6350 h 1162050"/>
              <a:gd name="connsiteX15" fmla="*/ 0 w 4152900"/>
              <a:gd name="connsiteY15" fmla="*/ 0 h 1162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152900" h="1162050">
                <a:moveTo>
                  <a:pt x="0" y="0"/>
                </a:moveTo>
                <a:lnTo>
                  <a:pt x="2127250" y="1162050"/>
                </a:lnTo>
                <a:lnTo>
                  <a:pt x="2203450" y="1085850"/>
                </a:lnTo>
                <a:lnTo>
                  <a:pt x="2311400" y="990600"/>
                </a:lnTo>
                <a:lnTo>
                  <a:pt x="2489200" y="869950"/>
                </a:lnTo>
                <a:lnTo>
                  <a:pt x="2654300" y="781050"/>
                </a:lnTo>
                <a:lnTo>
                  <a:pt x="2838450" y="685800"/>
                </a:lnTo>
                <a:lnTo>
                  <a:pt x="3073400" y="603250"/>
                </a:lnTo>
                <a:lnTo>
                  <a:pt x="3276600" y="539750"/>
                </a:lnTo>
                <a:lnTo>
                  <a:pt x="3517900" y="482600"/>
                </a:lnTo>
                <a:lnTo>
                  <a:pt x="3733800" y="450850"/>
                </a:lnTo>
                <a:lnTo>
                  <a:pt x="3968750" y="431800"/>
                </a:lnTo>
                <a:lnTo>
                  <a:pt x="4044950" y="419100"/>
                </a:lnTo>
                <a:lnTo>
                  <a:pt x="4152900" y="419100"/>
                </a:lnTo>
                <a:lnTo>
                  <a:pt x="4152900" y="6350"/>
                </a:lnTo>
                <a:lnTo>
                  <a:pt x="0" y="0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99046" t="433" r="-260" b="-30316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5" name="Forme libre 14"/>
          <p:cNvSpPr/>
          <p:nvPr/>
        </p:nvSpPr>
        <p:spPr>
          <a:xfrm flipH="1">
            <a:off x="6148800" y="-14400"/>
            <a:ext cx="2138400" cy="2393950"/>
          </a:xfrm>
          <a:custGeom>
            <a:avLst/>
            <a:gdLst>
              <a:gd name="connsiteX0" fmla="*/ 0 w 2139950"/>
              <a:gd name="connsiteY0" fmla="*/ 0 h 2393950"/>
              <a:gd name="connsiteX1" fmla="*/ 2139950 w 2139950"/>
              <a:gd name="connsiteY1" fmla="*/ 1162050 h 2393950"/>
              <a:gd name="connsiteX2" fmla="*/ 2012950 w 2139950"/>
              <a:gd name="connsiteY2" fmla="*/ 1282700 h 2393950"/>
              <a:gd name="connsiteX3" fmla="*/ 1917700 w 2139950"/>
              <a:gd name="connsiteY3" fmla="*/ 1403350 h 2393950"/>
              <a:gd name="connsiteX4" fmla="*/ 1828800 w 2139950"/>
              <a:gd name="connsiteY4" fmla="*/ 1517650 h 2393950"/>
              <a:gd name="connsiteX5" fmla="*/ 1752600 w 2139950"/>
              <a:gd name="connsiteY5" fmla="*/ 1644650 h 2393950"/>
              <a:gd name="connsiteX6" fmla="*/ 1689100 w 2139950"/>
              <a:gd name="connsiteY6" fmla="*/ 1765300 h 2393950"/>
              <a:gd name="connsiteX7" fmla="*/ 1644650 w 2139950"/>
              <a:gd name="connsiteY7" fmla="*/ 1866900 h 2393950"/>
              <a:gd name="connsiteX8" fmla="*/ 1606550 w 2139950"/>
              <a:gd name="connsiteY8" fmla="*/ 2006600 h 2393950"/>
              <a:gd name="connsiteX9" fmla="*/ 1581150 w 2139950"/>
              <a:gd name="connsiteY9" fmla="*/ 2095500 h 2393950"/>
              <a:gd name="connsiteX10" fmla="*/ 1568450 w 2139950"/>
              <a:gd name="connsiteY10" fmla="*/ 2228850 h 2393950"/>
              <a:gd name="connsiteX11" fmla="*/ 1562100 w 2139950"/>
              <a:gd name="connsiteY11" fmla="*/ 2330450 h 2393950"/>
              <a:gd name="connsiteX12" fmla="*/ 1562100 w 2139950"/>
              <a:gd name="connsiteY12" fmla="*/ 2393950 h 2393950"/>
              <a:gd name="connsiteX13" fmla="*/ 6350 w 2139950"/>
              <a:gd name="connsiteY13" fmla="*/ 2381250 h 2393950"/>
              <a:gd name="connsiteX14" fmla="*/ 0 w 2139950"/>
              <a:gd name="connsiteY14" fmla="*/ 0 h 239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139950" h="2393950">
                <a:moveTo>
                  <a:pt x="0" y="0"/>
                </a:moveTo>
                <a:lnTo>
                  <a:pt x="2139950" y="1162050"/>
                </a:lnTo>
                <a:lnTo>
                  <a:pt x="2012950" y="1282700"/>
                </a:lnTo>
                <a:lnTo>
                  <a:pt x="1917700" y="1403350"/>
                </a:lnTo>
                <a:lnTo>
                  <a:pt x="1828800" y="1517650"/>
                </a:lnTo>
                <a:lnTo>
                  <a:pt x="1752600" y="1644650"/>
                </a:lnTo>
                <a:lnTo>
                  <a:pt x="1689100" y="1765300"/>
                </a:lnTo>
                <a:lnTo>
                  <a:pt x="1644650" y="1866900"/>
                </a:lnTo>
                <a:lnTo>
                  <a:pt x="1606550" y="2006600"/>
                </a:lnTo>
                <a:lnTo>
                  <a:pt x="1581150" y="2095500"/>
                </a:lnTo>
                <a:lnTo>
                  <a:pt x="1568450" y="2228850"/>
                </a:lnTo>
                <a:lnTo>
                  <a:pt x="1562100" y="2330450"/>
                </a:lnTo>
                <a:lnTo>
                  <a:pt x="1562100" y="2393950"/>
                </a:lnTo>
                <a:lnTo>
                  <a:pt x="6350" y="2381250"/>
                </a:lnTo>
                <a:cubicBezTo>
                  <a:pt x="4233" y="1587500"/>
                  <a:pt x="2117" y="793750"/>
                  <a:pt x="0" y="0"/>
                </a:cubicBezTo>
                <a:close/>
              </a:path>
            </a:pathLst>
          </a:custGeom>
          <a:blipFill dpi="0" rotWithShape="0">
            <a:blip r:embed="rId2"/>
            <a:srcRect/>
            <a:stretch>
              <a:fillRect l="-286800" b="-98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6" name="Forme libre 15"/>
          <p:cNvSpPr/>
          <p:nvPr/>
        </p:nvSpPr>
        <p:spPr>
          <a:xfrm flipH="1" flipV="1">
            <a:off x="6148800" y="2339975"/>
            <a:ext cx="2138400" cy="2394000"/>
          </a:xfrm>
          <a:custGeom>
            <a:avLst/>
            <a:gdLst>
              <a:gd name="connsiteX0" fmla="*/ 0 w 2139950"/>
              <a:gd name="connsiteY0" fmla="*/ 0 h 2393950"/>
              <a:gd name="connsiteX1" fmla="*/ 2139950 w 2139950"/>
              <a:gd name="connsiteY1" fmla="*/ 1162050 h 2393950"/>
              <a:gd name="connsiteX2" fmla="*/ 2012950 w 2139950"/>
              <a:gd name="connsiteY2" fmla="*/ 1282700 h 2393950"/>
              <a:gd name="connsiteX3" fmla="*/ 1917700 w 2139950"/>
              <a:gd name="connsiteY3" fmla="*/ 1403350 h 2393950"/>
              <a:gd name="connsiteX4" fmla="*/ 1828800 w 2139950"/>
              <a:gd name="connsiteY4" fmla="*/ 1517650 h 2393950"/>
              <a:gd name="connsiteX5" fmla="*/ 1752600 w 2139950"/>
              <a:gd name="connsiteY5" fmla="*/ 1644650 h 2393950"/>
              <a:gd name="connsiteX6" fmla="*/ 1689100 w 2139950"/>
              <a:gd name="connsiteY6" fmla="*/ 1765300 h 2393950"/>
              <a:gd name="connsiteX7" fmla="*/ 1644650 w 2139950"/>
              <a:gd name="connsiteY7" fmla="*/ 1866900 h 2393950"/>
              <a:gd name="connsiteX8" fmla="*/ 1606550 w 2139950"/>
              <a:gd name="connsiteY8" fmla="*/ 2006600 h 2393950"/>
              <a:gd name="connsiteX9" fmla="*/ 1581150 w 2139950"/>
              <a:gd name="connsiteY9" fmla="*/ 2095500 h 2393950"/>
              <a:gd name="connsiteX10" fmla="*/ 1568450 w 2139950"/>
              <a:gd name="connsiteY10" fmla="*/ 2228850 h 2393950"/>
              <a:gd name="connsiteX11" fmla="*/ 1562100 w 2139950"/>
              <a:gd name="connsiteY11" fmla="*/ 2330450 h 2393950"/>
              <a:gd name="connsiteX12" fmla="*/ 1562100 w 2139950"/>
              <a:gd name="connsiteY12" fmla="*/ 2393950 h 2393950"/>
              <a:gd name="connsiteX13" fmla="*/ 6350 w 2139950"/>
              <a:gd name="connsiteY13" fmla="*/ 2381250 h 2393950"/>
              <a:gd name="connsiteX14" fmla="*/ 0 w 2139950"/>
              <a:gd name="connsiteY14" fmla="*/ 0 h 239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139950" h="2393950">
                <a:moveTo>
                  <a:pt x="0" y="0"/>
                </a:moveTo>
                <a:lnTo>
                  <a:pt x="2139950" y="1162050"/>
                </a:lnTo>
                <a:lnTo>
                  <a:pt x="2012950" y="1282700"/>
                </a:lnTo>
                <a:lnTo>
                  <a:pt x="1917700" y="1403350"/>
                </a:lnTo>
                <a:lnTo>
                  <a:pt x="1828800" y="1517650"/>
                </a:lnTo>
                <a:lnTo>
                  <a:pt x="1752600" y="1644650"/>
                </a:lnTo>
                <a:lnTo>
                  <a:pt x="1689100" y="1765300"/>
                </a:lnTo>
                <a:lnTo>
                  <a:pt x="1644650" y="1866900"/>
                </a:lnTo>
                <a:lnTo>
                  <a:pt x="1606550" y="2006600"/>
                </a:lnTo>
                <a:lnTo>
                  <a:pt x="1581150" y="2095500"/>
                </a:lnTo>
                <a:lnTo>
                  <a:pt x="1568450" y="2228850"/>
                </a:lnTo>
                <a:lnTo>
                  <a:pt x="1562100" y="2330450"/>
                </a:lnTo>
                <a:lnTo>
                  <a:pt x="1562100" y="2393950"/>
                </a:lnTo>
                <a:lnTo>
                  <a:pt x="6350" y="2381250"/>
                </a:lnTo>
                <a:cubicBezTo>
                  <a:pt x="4233" y="1587500"/>
                  <a:pt x="2117" y="793750"/>
                  <a:pt x="0" y="0"/>
                </a:cubicBezTo>
                <a:close/>
              </a:path>
            </a:pathLst>
          </a:custGeom>
          <a:blipFill dpi="0" rotWithShape="0">
            <a:blip r:embed="rId2"/>
            <a:srcRect/>
            <a:stretch>
              <a:fillRect l="-289000" t="-99000" r="-500" b="19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7" name="Forme libre 16"/>
          <p:cNvSpPr/>
          <p:nvPr/>
        </p:nvSpPr>
        <p:spPr>
          <a:xfrm flipH="1" flipV="1">
            <a:off x="4145700" y="3536975"/>
            <a:ext cx="4154400" cy="1162800"/>
          </a:xfrm>
          <a:custGeom>
            <a:avLst/>
            <a:gdLst>
              <a:gd name="connsiteX0" fmla="*/ 0 w 4152900"/>
              <a:gd name="connsiteY0" fmla="*/ 0 h 1162050"/>
              <a:gd name="connsiteX1" fmla="*/ 2127250 w 4152900"/>
              <a:gd name="connsiteY1" fmla="*/ 1162050 h 1162050"/>
              <a:gd name="connsiteX2" fmla="*/ 2203450 w 4152900"/>
              <a:gd name="connsiteY2" fmla="*/ 1085850 h 1162050"/>
              <a:gd name="connsiteX3" fmla="*/ 2311400 w 4152900"/>
              <a:gd name="connsiteY3" fmla="*/ 990600 h 1162050"/>
              <a:gd name="connsiteX4" fmla="*/ 2489200 w 4152900"/>
              <a:gd name="connsiteY4" fmla="*/ 869950 h 1162050"/>
              <a:gd name="connsiteX5" fmla="*/ 2654300 w 4152900"/>
              <a:gd name="connsiteY5" fmla="*/ 781050 h 1162050"/>
              <a:gd name="connsiteX6" fmla="*/ 2838450 w 4152900"/>
              <a:gd name="connsiteY6" fmla="*/ 685800 h 1162050"/>
              <a:gd name="connsiteX7" fmla="*/ 3073400 w 4152900"/>
              <a:gd name="connsiteY7" fmla="*/ 603250 h 1162050"/>
              <a:gd name="connsiteX8" fmla="*/ 3276600 w 4152900"/>
              <a:gd name="connsiteY8" fmla="*/ 539750 h 1162050"/>
              <a:gd name="connsiteX9" fmla="*/ 3517900 w 4152900"/>
              <a:gd name="connsiteY9" fmla="*/ 482600 h 1162050"/>
              <a:gd name="connsiteX10" fmla="*/ 3733800 w 4152900"/>
              <a:gd name="connsiteY10" fmla="*/ 450850 h 1162050"/>
              <a:gd name="connsiteX11" fmla="*/ 3968750 w 4152900"/>
              <a:gd name="connsiteY11" fmla="*/ 431800 h 1162050"/>
              <a:gd name="connsiteX12" fmla="*/ 4044950 w 4152900"/>
              <a:gd name="connsiteY12" fmla="*/ 419100 h 1162050"/>
              <a:gd name="connsiteX13" fmla="*/ 4152900 w 4152900"/>
              <a:gd name="connsiteY13" fmla="*/ 419100 h 1162050"/>
              <a:gd name="connsiteX14" fmla="*/ 4152900 w 4152900"/>
              <a:gd name="connsiteY14" fmla="*/ 6350 h 1162050"/>
              <a:gd name="connsiteX15" fmla="*/ 0 w 4152900"/>
              <a:gd name="connsiteY15" fmla="*/ 0 h 1162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152900" h="1162050">
                <a:moveTo>
                  <a:pt x="0" y="0"/>
                </a:moveTo>
                <a:lnTo>
                  <a:pt x="2127250" y="1162050"/>
                </a:lnTo>
                <a:lnTo>
                  <a:pt x="2203450" y="1085850"/>
                </a:lnTo>
                <a:lnTo>
                  <a:pt x="2311400" y="990600"/>
                </a:lnTo>
                <a:lnTo>
                  <a:pt x="2489200" y="869950"/>
                </a:lnTo>
                <a:lnTo>
                  <a:pt x="2654300" y="781050"/>
                </a:lnTo>
                <a:lnTo>
                  <a:pt x="2838450" y="685800"/>
                </a:lnTo>
                <a:lnTo>
                  <a:pt x="3073400" y="603250"/>
                </a:lnTo>
                <a:lnTo>
                  <a:pt x="3276600" y="539750"/>
                </a:lnTo>
                <a:lnTo>
                  <a:pt x="3517900" y="482600"/>
                </a:lnTo>
                <a:lnTo>
                  <a:pt x="3733800" y="450850"/>
                </a:lnTo>
                <a:lnTo>
                  <a:pt x="3968750" y="431800"/>
                </a:lnTo>
                <a:lnTo>
                  <a:pt x="4044950" y="419100"/>
                </a:lnTo>
                <a:lnTo>
                  <a:pt x="4152900" y="419100"/>
                </a:lnTo>
                <a:lnTo>
                  <a:pt x="4152900" y="6350"/>
                </a:lnTo>
                <a:lnTo>
                  <a:pt x="0" y="0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100800" t="-314000" b="5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8" name="Forme libre 17"/>
          <p:cNvSpPr/>
          <p:nvPr/>
        </p:nvSpPr>
        <p:spPr>
          <a:xfrm flipV="1">
            <a:off x="-7200" y="2305775"/>
            <a:ext cx="2139950" cy="2394000"/>
          </a:xfrm>
          <a:custGeom>
            <a:avLst/>
            <a:gdLst>
              <a:gd name="connsiteX0" fmla="*/ 0 w 2139950"/>
              <a:gd name="connsiteY0" fmla="*/ 0 h 2393950"/>
              <a:gd name="connsiteX1" fmla="*/ 2139950 w 2139950"/>
              <a:gd name="connsiteY1" fmla="*/ 1162050 h 2393950"/>
              <a:gd name="connsiteX2" fmla="*/ 2012950 w 2139950"/>
              <a:gd name="connsiteY2" fmla="*/ 1282700 h 2393950"/>
              <a:gd name="connsiteX3" fmla="*/ 1917700 w 2139950"/>
              <a:gd name="connsiteY3" fmla="*/ 1403350 h 2393950"/>
              <a:gd name="connsiteX4" fmla="*/ 1828800 w 2139950"/>
              <a:gd name="connsiteY4" fmla="*/ 1517650 h 2393950"/>
              <a:gd name="connsiteX5" fmla="*/ 1752600 w 2139950"/>
              <a:gd name="connsiteY5" fmla="*/ 1644650 h 2393950"/>
              <a:gd name="connsiteX6" fmla="*/ 1689100 w 2139950"/>
              <a:gd name="connsiteY6" fmla="*/ 1765300 h 2393950"/>
              <a:gd name="connsiteX7" fmla="*/ 1644650 w 2139950"/>
              <a:gd name="connsiteY7" fmla="*/ 1866900 h 2393950"/>
              <a:gd name="connsiteX8" fmla="*/ 1606550 w 2139950"/>
              <a:gd name="connsiteY8" fmla="*/ 2006600 h 2393950"/>
              <a:gd name="connsiteX9" fmla="*/ 1581150 w 2139950"/>
              <a:gd name="connsiteY9" fmla="*/ 2095500 h 2393950"/>
              <a:gd name="connsiteX10" fmla="*/ 1568450 w 2139950"/>
              <a:gd name="connsiteY10" fmla="*/ 2228850 h 2393950"/>
              <a:gd name="connsiteX11" fmla="*/ 1562100 w 2139950"/>
              <a:gd name="connsiteY11" fmla="*/ 2330450 h 2393950"/>
              <a:gd name="connsiteX12" fmla="*/ 1562100 w 2139950"/>
              <a:gd name="connsiteY12" fmla="*/ 2393950 h 2393950"/>
              <a:gd name="connsiteX13" fmla="*/ 6350 w 2139950"/>
              <a:gd name="connsiteY13" fmla="*/ 2381250 h 2393950"/>
              <a:gd name="connsiteX14" fmla="*/ 0 w 2139950"/>
              <a:gd name="connsiteY14" fmla="*/ 0 h 239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139950" h="2393950">
                <a:moveTo>
                  <a:pt x="0" y="0"/>
                </a:moveTo>
                <a:lnTo>
                  <a:pt x="2139950" y="1162050"/>
                </a:lnTo>
                <a:lnTo>
                  <a:pt x="2012950" y="1282700"/>
                </a:lnTo>
                <a:lnTo>
                  <a:pt x="1917700" y="1403350"/>
                </a:lnTo>
                <a:lnTo>
                  <a:pt x="1828800" y="1517650"/>
                </a:lnTo>
                <a:lnTo>
                  <a:pt x="1752600" y="1644650"/>
                </a:lnTo>
                <a:lnTo>
                  <a:pt x="1689100" y="1765300"/>
                </a:lnTo>
                <a:lnTo>
                  <a:pt x="1644650" y="1866900"/>
                </a:lnTo>
                <a:lnTo>
                  <a:pt x="1606550" y="2006600"/>
                </a:lnTo>
                <a:lnTo>
                  <a:pt x="1581150" y="2095500"/>
                </a:lnTo>
                <a:lnTo>
                  <a:pt x="1568450" y="2228850"/>
                </a:lnTo>
                <a:lnTo>
                  <a:pt x="1562100" y="2330450"/>
                </a:lnTo>
                <a:lnTo>
                  <a:pt x="1562100" y="2393950"/>
                </a:lnTo>
                <a:lnTo>
                  <a:pt x="6350" y="2381250"/>
                </a:lnTo>
                <a:cubicBezTo>
                  <a:pt x="4233" y="1587500"/>
                  <a:pt x="2117" y="793750"/>
                  <a:pt x="0" y="0"/>
                </a:cubicBezTo>
                <a:close/>
              </a:path>
            </a:pathLst>
          </a:custGeom>
          <a:blipFill dpi="0" rotWithShape="0">
            <a:blip r:embed="rId2"/>
            <a:srcRect/>
            <a:stretch>
              <a:fillRect l="-469" t="-95865" r="-286457" b="37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9" name="Forme libre 18"/>
          <p:cNvSpPr/>
          <p:nvPr/>
        </p:nvSpPr>
        <p:spPr>
          <a:xfrm flipV="1">
            <a:off x="-7200" y="3536975"/>
            <a:ext cx="4152900" cy="1162800"/>
          </a:xfrm>
          <a:custGeom>
            <a:avLst/>
            <a:gdLst>
              <a:gd name="connsiteX0" fmla="*/ 0 w 4152900"/>
              <a:gd name="connsiteY0" fmla="*/ 0 h 1162050"/>
              <a:gd name="connsiteX1" fmla="*/ 2127250 w 4152900"/>
              <a:gd name="connsiteY1" fmla="*/ 1162050 h 1162050"/>
              <a:gd name="connsiteX2" fmla="*/ 2203450 w 4152900"/>
              <a:gd name="connsiteY2" fmla="*/ 1085850 h 1162050"/>
              <a:gd name="connsiteX3" fmla="*/ 2311400 w 4152900"/>
              <a:gd name="connsiteY3" fmla="*/ 990600 h 1162050"/>
              <a:gd name="connsiteX4" fmla="*/ 2489200 w 4152900"/>
              <a:gd name="connsiteY4" fmla="*/ 869950 h 1162050"/>
              <a:gd name="connsiteX5" fmla="*/ 2654300 w 4152900"/>
              <a:gd name="connsiteY5" fmla="*/ 781050 h 1162050"/>
              <a:gd name="connsiteX6" fmla="*/ 2838450 w 4152900"/>
              <a:gd name="connsiteY6" fmla="*/ 685800 h 1162050"/>
              <a:gd name="connsiteX7" fmla="*/ 3073400 w 4152900"/>
              <a:gd name="connsiteY7" fmla="*/ 603250 h 1162050"/>
              <a:gd name="connsiteX8" fmla="*/ 3276600 w 4152900"/>
              <a:gd name="connsiteY8" fmla="*/ 539750 h 1162050"/>
              <a:gd name="connsiteX9" fmla="*/ 3517900 w 4152900"/>
              <a:gd name="connsiteY9" fmla="*/ 482600 h 1162050"/>
              <a:gd name="connsiteX10" fmla="*/ 3733800 w 4152900"/>
              <a:gd name="connsiteY10" fmla="*/ 450850 h 1162050"/>
              <a:gd name="connsiteX11" fmla="*/ 3968750 w 4152900"/>
              <a:gd name="connsiteY11" fmla="*/ 431800 h 1162050"/>
              <a:gd name="connsiteX12" fmla="*/ 4044950 w 4152900"/>
              <a:gd name="connsiteY12" fmla="*/ 419100 h 1162050"/>
              <a:gd name="connsiteX13" fmla="*/ 4152900 w 4152900"/>
              <a:gd name="connsiteY13" fmla="*/ 419100 h 1162050"/>
              <a:gd name="connsiteX14" fmla="*/ 4152900 w 4152900"/>
              <a:gd name="connsiteY14" fmla="*/ 6350 h 1162050"/>
              <a:gd name="connsiteX15" fmla="*/ 0 w 4152900"/>
              <a:gd name="connsiteY15" fmla="*/ 0 h 1162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152900" h="1162050">
                <a:moveTo>
                  <a:pt x="0" y="0"/>
                </a:moveTo>
                <a:lnTo>
                  <a:pt x="2127250" y="1162050"/>
                </a:lnTo>
                <a:lnTo>
                  <a:pt x="2203450" y="1085850"/>
                </a:lnTo>
                <a:lnTo>
                  <a:pt x="2311400" y="990600"/>
                </a:lnTo>
                <a:lnTo>
                  <a:pt x="2489200" y="869950"/>
                </a:lnTo>
                <a:lnTo>
                  <a:pt x="2654300" y="781050"/>
                </a:lnTo>
                <a:lnTo>
                  <a:pt x="2838450" y="685800"/>
                </a:lnTo>
                <a:lnTo>
                  <a:pt x="3073400" y="603250"/>
                </a:lnTo>
                <a:lnTo>
                  <a:pt x="3276600" y="539750"/>
                </a:lnTo>
                <a:lnTo>
                  <a:pt x="3517900" y="482600"/>
                </a:lnTo>
                <a:lnTo>
                  <a:pt x="3733800" y="450850"/>
                </a:lnTo>
                <a:lnTo>
                  <a:pt x="3968750" y="431800"/>
                </a:lnTo>
                <a:lnTo>
                  <a:pt x="4044950" y="419100"/>
                </a:lnTo>
                <a:lnTo>
                  <a:pt x="4152900" y="419100"/>
                </a:lnTo>
                <a:lnTo>
                  <a:pt x="4152900" y="6350"/>
                </a:lnTo>
                <a:lnTo>
                  <a:pt x="0" y="0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278" t="-302942" r="-99100" b="46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1187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2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6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4" grpId="1" animBg="1"/>
      <p:bldP spid="5" grpId="0" animBg="1"/>
      <p:bldP spid="6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8"/>
          <a:stretch/>
        </p:blipFill>
        <p:spPr>
          <a:xfrm>
            <a:off x="20" y="10"/>
            <a:ext cx="8280380" cy="467994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8"/>
          <a:stretch/>
        </p:blipFill>
        <p:spPr>
          <a:xfrm>
            <a:off x="0" y="10"/>
            <a:ext cx="8280380" cy="4679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4212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Tm="10000"/>
    </mc:Choice>
    <mc:Fallback xmlns="">
      <p:transition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rganigramme : Joindre 1"/>
          <p:cNvSpPr/>
          <p:nvPr/>
        </p:nvSpPr>
        <p:spPr>
          <a:xfrm>
            <a:off x="11090" y="-98613"/>
            <a:ext cx="8373957" cy="4853494"/>
          </a:xfrm>
          <a:prstGeom prst="flowChartCollate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209" tIns="43105" rIns="86209" bIns="43105" rtlCol="0" anchor="ctr"/>
          <a:lstStyle/>
          <a:p>
            <a:pPr algn="ctr" defTabSz="619103"/>
            <a:endParaRPr lang="fr-FR" sz="1194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" name="Organigramme : Joindre 2"/>
          <p:cNvSpPr/>
          <p:nvPr/>
        </p:nvSpPr>
        <p:spPr>
          <a:xfrm rot="5400000">
            <a:off x="1714003" y="-1942442"/>
            <a:ext cx="4968131" cy="8541152"/>
          </a:xfrm>
          <a:prstGeom prst="flowChartCollate">
            <a:avLst/>
          </a:prstGeom>
          <a:blipFill dpi="0" rotWithShape="0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209" tIns="43105" rIns="86209" bIns="43105" rtlCol="0" anchor="ctr"/>
          <a:lstStyle/>
          <a:p>
            <a:pPr algn="ctr" defTabSz="619103"/>
            <a:endParaRPr lang="fr-FR" sz="1194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08601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" y="0"/>
            <a:ext cx="8280000" cy="4679950"/>
          </a:xfrm>
          <a:prstGeom prst="rect">
            <a:avLst/>
          </a:prstGeom>
        </p:spPr>
      </p:pic>
      <p:pic>
        <p:nvPicPr>
          <p:cNvPr id="4" name="Image 3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" y="0"/>
            <a:ext cx="8280000" cy="467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1652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Tm="10000"/>
    </mc:Choice>
    <mc:Fallback xmlns="">
      <p:transition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riangle rectangle 3"/>
          <p:cNvSpPr/>
          <p:nvPr/>
        </p:nvSpPr>
        <p:spPr>
          <a:xfrm>
            <a:off x="-178" y="-5886"/>
            <a:ext cx="1116000" cy="4679950"/>
          </a:xfrm>
          <a:prstGeom prst="rtTriangle">
            <a:avLst/>
          </a:prstGeom>
          <a:blipFill dpi="0" rotWithShape="0">
            <a:blip r:embed="rId3"/>
            <a:srcRect/>
            <a:stretch>
              <a:fillRect t="-800" r="-6667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2202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225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 panose="020B0503020204020204"/>
              <a:ea typeface="+mn-ea"/>
              <a:cs typeface="+mn-cs"/>
            </a:endParaRPr>
          </a:p>
        </p:txBody>
      </p:sp>
      <p:sp>
        <p:nvSpPr>
          <p:cNvPr id="5" name="Triangle rectangle 4"/>
          <p:cNvSpPr/>
          <p:nvPr/>
        </p:nvSpPr>
        <p:spPr>
          <a:xfrm rot="10800000">
            <a:off x="-9470" y="-7495"/>
            <a:ext cx="1080000" cy="4679950"/>
          </a:xfrm>
          <a:prstGeom prst="rtTriangle">
            <a:avLst/>
          </a:prstGeom>
          <a:blipFill dpi="0" rotWithShape="0">
            <a:blip r:embed="rId3"/>
            <a:srcRect/>
            <a:stretch>
              <a:fillRect l="-1" t="-769" r="-666667" b="76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2202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225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 panose="020B0503020204020204"/>
              <a:ea typeface="+mn-ea"/>
              <a:cs typeface="+mn-cs"/>
            </a:endParaRPr>
          </a:p>
        </p:txBody>
      </p:sp>
      <p:sp>
        <p:nvSpPr>
          <p:cNvPr id="6" name="Triangle rectangle 5"/>
          <p:cNvSpPr/>
          <p:nvPr/>
        </p:nvSpPr>
        <p:spPr>
          <a:xfrm flipH="1">
            <a:off x="6932023" y="-53728"/>
            <a:ext cx="1348377" cy="4726183"/>
          </a:xfrm>
          <a:prstGeom prst="rtTriangle">
            <a:avLst/>
          </a:prstGeom>
          <a:blipFill dpi="0" rotWithShape="0">
            <a:blip r:embed="rId3"/>
            <a:srcRect/>
            <a:stretch>
              <a:fillRect l="-666667" r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2202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225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 panose="020B0503020204020204"/>
              <a:ea typeface="+mn-ea"/>
              <a:cs typeface="+mn-cs"/>
            </a:endParaRPr>
          </a:p>
        </p:txBody>
      </p:sp>
      <p:sp>
        <p:nvSpPr>
          <p:cNvPr id="7" name="Triangle rectangle 6"/>
          <p:cNvSpPr/>
          <p:nvPr/>
        </p:nvSpPr>
        <p:spPr>
          <a:xfrm rot="10800000" flipH="1">
            <a:off x="7162884" y="-7658"/>
            <a:ext cx="1125244" cy="4695266"/>
          </a:xfrm>
          <a:prstGeom prst="rtTriangle">
            <a:avLst/>
          </a:prstGeom>
          <a:blipFill dpi="0" rotWithShape="0">
            <a:blip r:embed="rId3"/>
            <a:srcRect/>
            <a:stretch>
              <a:fillRect l="-666667" t="-1" r="-1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2202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225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 panose="020B0503020204020204"/>
              <a:ea typeface="+mn-ea"/>
              <a:cs typeface="+mn-cs"/>
            </a:endParaRPr>
          </a:p>
        </p:txBody>
      </p:sp>
      <p:sp>
        <p:nvSpPr>
          <p:cNvPr id="2" name="Étoile à 6 branches 1"/>
          <p:cNvSpPr/>
          <p:nvPr/>
        </p:nvSpPr>
        <p:spPr>
          <a:xfrm>
            <a:off x="1783561" y="-25"/>
            <a:ext cx="4680000" cy="4680000"/>
          </a:xfrm>
          <a:prstGeom prst="star6">
            <a:avLst/>
          </a:prstGeom>
          <a:blipFill dpi="0" rotWithShape="0">
            <a:blip r:embed="rId3"/>
            <a:srcRect/>
            <a:stretch>
              <a:fillRect l="-39230" t="-769" r="-37692" b="76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2202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225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 panose="020B0503020204020204"/>
              <a:ea typeface="+mn-ea"/>
              <a:cs typeface="+mn-cs"/>
            </a:endParaRPr>
          </a:p>
        </p:txBody>
      </p:sp>
      <p:sp>
        <p:nvSpPr>
          <p:cNvPr id="3" name="Triangle isocèle 2"/>
          <p:cNvSpPr/>
          <p:nvPr/>
        </p:nvSpPr>
        <p:spPr>
          <a:xfrm rot="16200000">
            <a:off x="4074612" y="1553162"/>
            <a:ext cx="4680000" cy="1512000"/>
          </a:xfrm>
          <a:prstGeom prst="triangle">
            <a:avLst/>
          </a:prstGeom>
          <a:blipFill dpi="0" rotWithShape="0">
            <a:blip r:embed="rId3"/>
            <a:srcRect/>
            <a:stretch>
              <a:fillRect l="-378571" r="-6904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2202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225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 panose="020B0503020204020204"/>
              <a:ea typeface="+mn-ea"/>
              <a:cs typeface="+mn-cs"/>
            </a:endParaRPr>
          </a:p>
        </p:txBody>
      </p:sp>
      <p:sp>
        <p:nvSpPr>
          <p:cNvPr id="8" name="Triangle isocèle 7"/>
          <p:cNvSpPr/>
          <p:nvPr/>
        </p:nvSpPr>
        <p:spPr>
          <a:xfrm rot="5400000">
            <a:off x="-513369" y="1553162"/>
            <a:ext cx="4680000" cy="1512000"/>
          </a:xfrm>
          <a:prstGeom prst="triangle">
            <a:avLst/>
          </a:prstGeom>
          <a:blipFill dpi="0" rotWithShape="0">
            <a:blip r:embed="rId3"/>
            <a:srcRect/>
            <a:stretch>
              <a:fillRect l="-73809" t="-769" r="-373809" b="76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2202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225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 panose="020B0503020204020204"/>
              <a:ea typeface="+mn-ea"/>
              <a:cs typeface="+mn-cs"/>
            </a:endParaRPr>
          </a:p>
        </p:txBody>
      </p:sp>
      <p:sp>
        <p:nvSpPr>
          <p:cNvPr id="9" name="Forme libre 8"/>
          <p:cNvSpPr/>
          <p:nvPr/>
        </p:nvSpPr>
        <p:spPr>
          <a:xfrm>
            <a:off x="1044200" y="-7696"/>
            <a:ext cx="3096000" cy="1196340"/>
          </a:xfrm>
          <a:custGeom>
            <a:avLst/>
            <a:gdLst>
              <a:gd name="connsiteX0" fmla="*/ 0 w 3078480"/>
              <a:gd name="connsiteY0" fmla="*/ 0 h 1196340"/>
              <a:gd name="connsiteX1" fmla="*/ 792480 w 3078480"/>
              <a:gd name="connsiteY1" fmla="*/ 1196340 h 1196340"/>
              <a:gd name="connsiteX2" fmla="*/ 2301240 w 3078480"/>
              <a:gd name="connsiteY2" fmla="*/ 1196340 h 1196340"/>
              <a:gd name="connsiteX3" fmla="*/ 3078480 w 3078480"/>
              <a:gd name="connsiteY3" fmla="*/ 7620 h 1196340"/>
              <a:gd name="connsiteX4" fmla="*/ 0 w 3078480"/>
              <a:gd name="connsiteY4" fmla="*/ 0 h 1196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78480" h="1196340">
                <a:moveTo>
                  <a:pt x="0" y="0"/>
                </a:moveTo>
                <a:lnTo>
                  <a:pt x="792480" y="1196340"/>
                </a:lnTo>
                <a:lnTo>
                  <a:pt x="2301240" y="1196340"/>
                </a:lnTo>
                <a:lnTo>
                  <a:pt x="3078480" y="7620"/>
                </a:lnTo>
                <a:lnTo>
                  <a:pt x="0" y="0"/>
                </a:lnTo>
                <a:close/>
              </a:path>
            </a:pathLst>
          </a:custGeom>
          <a:blipFill dpi="0" rotWithShape="0">
            <a:blip r:embed="rId3"/>
            <a:srcRect/>
            <a:stretch>
              <a:fillRect l="-34884" t="-4165" r="-132558" b="-28702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2202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225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 panose="020B0503020204020204"/>
              <a:ea typeface="+mn-ea"/>
              <a:cs typeface="+mn-cs"/>
            </a:endParaRPr>
          </a:p>
        </p:txBody>
      </p:sp>
      <p:sp>
        <p:nvSpPr>
          <p:cNvPr id="10" name="Forme libre 9"/>
          <p:cNvSpPr/>
          <p:nvPr/>
        </p:nvSpPr>
        <p:spPr>
          <a:xfrm>
            <a:off x="4113156" y="-7620"/>
            <a:ext cx="3096000" cy="1196340"/>
          </a:xfrm>
          <a:custGeom>
            <a:avLst/>
            <a:gdLst>
              <a:gd name="connsiteX0" fmla="*/ 0 w 3078480"/>
              <a:gd name="connsiteY0" fmla="*/ 0 h 1196340"/>
              <a:gd name="connsiteX1" fmla="*/ 792480 w 3078480"/>
              <a:gd name="connsiteY1" fmla="*/ 1196340 h 1196340"/>
              <a:gd name="connsiteX2" fmla="*/ 2301240 w 3078480"/>
              <a:gd name="connsiteY2" fmla="*/ 1196340 h 1196340"/>
              <a:gd name="connsiteX3" fmla="*/ 3078480 w 3078480"/>
              <a:gd name="connsiteY3" fmla="*/ 7620 h 1196340"/>
              <a:gd name="connsiteX4" fmla="*/ 0 w 3078480"/>
              <a:gd name="connsiteY4" fmla="*/ 0 h 1196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78480" h="1196340">
                <a:moveTo>
                  <a:pt x="0" y="0"/>
                </a:moveTo>
                <a:lnTo>
                  <a:pt x="792480" y="1196340"/>
                </a:lnTo>
                <a:lnTo>
                  <a:pt x="2301240" y="1196340"/>
                </a:lnTo>
                <a:lnTo>
                  <a:pt x="3078480" y="7620"/>
                </a:lnTo>
                <a:lnTo>
                  <a:pt x="0" y="0"/>
                </a:lnTo>
                <a:close/>
              </a:path>
            </a:pathLst>
          </a:custGeom>
          <a:blipFill dpi="0" rotWithShape="0">
            <a:blip r:embed="rId3"/>
            <a:srcRect/>
            <a:stretch>
              <a:fillRect l="-133721" t="-1155" r="-33721" b="-29003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2202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225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 panose="020B0503020204020204"/>
              <a:ea typeface="+mn-ea"/>
              <a:cs typeface="+mn-cs"/>
            </a:endParaRPr>
          </a:p>
        </p:txBody>
      </p:sp>
      <p:sp>
        <p:nvSpPr>
          <p:cNvPr id="11" name="Forme libre 10"/>
          <p:cNvSpPr/>
          <p:nvPr/>
        </p:nvSpPr>
        <p:spPr>
          <a:xfrm rot="10800000">
            <a:off x="1036705" y="3493916"/>
            <a:ext cx="3096000" cy="1196340"/>
          </a:xfrm>
          <a:custGeom>
            <a:avLst/>
            <a:gdLst>
              <a:gd name="connsiteX0" fmla="*/ 0 w 3078480"/>
              <a:gd name="connsiteY0" fmla="*/ 0 h 1196340"/>
              <a:gd name="connsiteX1" fmla="*/ 792480 w 3078480"/>
              <a:gd name="connsiteY1" fmla="*/ 1196340 h 1196340"/>
              <a:gd name="connsiteX2" fmla="*/ 2301240 w 3078480"/>
              <a:gd name="connsiteY2" fmla="*/ 1196340 h 1196340"/>
              <a:gd name="connsiteX3" fmla="*/ 3078480 w 3078480"/>
              <a:gd name="connsiteY3" fmla="*/ 7620 h 1196340"/>
              <a:gd name="connsiteX4" fmla="*/ 0 w 3078480"/>
              <a:gd name="connsiteY4" fmla="*/ 0 h 1196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78480" h="1196340">
                <a:moveTo>
                  <a:pt x="0" y="0"/>
                </a:moveTo>
                <a:lnTo>
                  <a:pt x="792480" y="1196340"/>
                </a:lnTo>
                <a:lnTo>
                  <a:pt x="2301240" y="1196340"/>
                </a:lnTo>
                <a:lnTo>
                  <a:pt x="3078480" y="7620"/>
                </a:lnTo>
                <a:lnTo>
                  <a:pt x="0" y="0"/>
                </a:lnTo>
                <a:close/>
              </a:path>
            </a:pathLst>
          </a:custGeom>
          <a:blipFill dpi="0" rotWithShape="0">
            <a:blip r:embed="rId3"/>
            <a:srcRect/>
            <a:stretch>
              <a:fillRect l="-36000" t="-290000" r="-131400" b="-1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2202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225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 panose="020B0503020204020204"/>
              <a:ea typeface="+mn-ea"/>
              <a:cs typeface="+mn-cs"/>
            </a:endParaRPr>
          </a:p>
        </p:txBody>
      </p:sp>
      <p:sp>
        <p:nvSpPr>
          <p:cNvPr id="12" name="Forme libre 11"/>
          <p:cNvSpPr/>
          <p:nvPr/>
        </p:nvSpPr>
        <p:spPr>
          <a:xfrm rot="10800000">
            <a:off x="4116320" y="3388659"/>
            <a:ext cx="3175827" cy="1301521"/>
          </a:xfrm>
          <a:custGeom>
            <a:avLst/>
            <a:gdLst>
              <a:gd name="connsiteX0" fmla="*/ 0 w 3078480"/>
              <a:gd name="connsiteY0" fmla="*/ 0 h 1196340"/>
              <a:gd name="connsiteX1" fmla="*/ 792480 w 3078480"/>
              <a:gd name="connsiteY1" fmla="*/ 1196340 h 1196340"/>
              <a:gd name="connsiteX2" fmla="*/ 2301240 w 3078480"/>
              <a:gd name="connsiteY2" fmla="*/ 1196340 h 1196340"/>
              <a:gd name="connsiteX3" fmla="*/ 3078480 w 3078480"/>
              <a:gd name="connsiteY3" fmla="*/ 7620 h 1196340"/>
              <a:gd name="connsiteX4" fmla="*/ 0 w 3078480"/>
              <a:gd name="connsiteY4" fmla="*/ 0 h 1196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78480" h="1196340">
                <a:moveTo>
                  <a:pt x="0" y="0"/>
                </a:moveTo>
                <a:lnTo>
                  <a:pt x="792480" y="1196340"/>
                </a:lnTo>
                <a:lnTo>
                  <a:pt x="2301240" y="1196340"/>
                </a:lnTo>
                <a:lnTo>
                  <a:pt x="3078480" y="7620"/>
                </a:lnTo>
                <a:lnTo>
                  <a:pt x="0" y="0"/>
                </a:lnTo>
                <a:close/>
              </a:path>
            </a:pathLst>
          </a:custGeom>
          <a:blipFill dpi="0" rotWithShape="0">
            <a:blip r:embed="rId3"/>
            <a:srcRect/>
            <a:stretch>
              <a:fillRect l="-134900" t="-293000" r="-326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2202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225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 panose="020B0503020204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2113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2" grpId="0" animBg="1"/>
      <p:bldP spid="3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" y="0"/>
            <a:ext cx="8280000" cy="4679950"/>
          </a:xfrm>
          <a:prstGeom prst="rect">
            <a:avLst/>
          </a:prstGeom>
        </p:spPr>
      </p:pic>
      <p:pic>
        <p:nvPicPr>
          <p:cNvPr id="4" name="Image 3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280000" cy="467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077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Tm="10000"/>
    </mc:Choice>
    <mc:Fallback xmlns="">
      <p:transition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evron 1"/>
          <p:cNvSpPr/>
          <p:nvPr/>
        </p:nvSpPr>
        <p:spPr>
          <a:xfrm>
            <a:off x="4139834" y="0"/>
            <a:ext cx="1379945" cy="4679950"/>
          </a:xfrm>
          <a:prstGeom prst="chevron">
            <a:avLst/>
          </a:prstGeom>
          <a:blipFill dpi="0" rotWithShape="0">
            <a:blip r:embed="rId2"/>
            <a:srcRect/>
            <a:stretch>
              <a:fillRect l="-300000" t="3" r="-200000" b="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591" tIns="43298" rIns="86591" bIns="43298" rtlCol="0" anchor="ctr"/>
          <a:lstStyle/>
          <a:p>
            <a:pPr marL="0" marR="0" lvl="0" indent="0" algn="ctr" defTabSz="62181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hevron 2"/>
          <p:cNvSpPr/>
          <p:nvPr/>
        </p:nvSpPr>
        <p:spPr>
          <a:xfrm rot="10800000">
            <a:off x="2772206" y="0"/>
            <a:ext cx="1379945" cy="4679950"/>
          </a:xfrm>
          <a:prstGeom prst="chevron">
            <a:avLst/>
          </a:prstGeom>
          <a:blipFill dpi="0" rotWithShape="0">
            <a:blip r:embed="rId2"/>
            <a:srcRect/>
            <a:stretch>
              <a:fillRect l="-202500" t="3" r="-297500" b="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591" tIns="43298" rIns="86591" bIns="43298" rtlCol="0" anchor="ctr"/>
          <a:lstStyle/>
          <a:p>
            <a:pPr marL="0" marR="0" lvl="0" indent="0" algn="ctr" defTabSz="62181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Organigramme : Décision 3"/>
          <p:cNvSpPr/>
          <p:nvPr/>
        </p:nvSpPr>
        <p:spPr>
          <a:xfrm>
            <a:off x="3450227" y="-13269"/>
            <a:ext cx="1414443" cy="4713086"/>
          </a:xfrm>
          <a:prstGeom prst="flowChartDecision">
            <a:avLst/>
          </a:prstGeom>
          <a:blipFill>
            <a:blip r:embed="rId2"/>
            <a:srcRect/>
            <a:stretch>
              <a:fillRect l="-250000" r="-25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591" tIns="43298" rIns="86591" bIns="43298" rtlCol="0" anchor="ctr"/>
          <a:lstStyle/>
          <a:p>
            <a:pPr marL="0" marR="0" lvl="0" indent="0" algn="ctr" defTabSz="62181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Chevron 4"/>
          <p:cNvSpPr/>
          <p:nvPr/>
        </p:nvSpPr>
        <p:spPr>
          <a:xfrm>
            <a:off x="4795308" y="0"/>
            <a:ext cx="1414443" cy="4679950"/>
          </a:xfrm>
          <a:prstGeom prst="chevron">
            <a:avLst/>
          </a:prstGeom>
          <a:blipFill dpi="0" rotWithShape="0">
            <a:blip r:embed="rId2"/>
            <a:srcRect/>
            <a:stretch>
              <a:fillRect l="-350000" t="3" r="-150000" b="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591" tIns="43298" rIns="86591" bIns="43298" rtlCol="0" anchor="ctr"/>
          <a:lstStyle/>
          <a:p>
            <a:pPr marL="0" marR="0" lvl="0" indent="0" algn="ctr" defTabSz="62181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Chevron 5"/>
          <p:cNvSpPr/>
          <p:nvPr/>
        </p:nvSpPr>
        <p:spPr>
          <a:xfrm>
            <a:off x="5485288" y="0"/>
            <a:ext cx="1414443" cy="4679950"/>
          </a:xfrm>
          <a:prstGeom prst="chevron">
            <a:avLst/>
          </a:prstGeom>
          <a:blipFill dpi="0" rotWithShape="0">
            <a:blip r:embed="rId2"/>
            <a:srcRect/>
            <a:stretch>
              <a:fillRect l="-400000" t="3" r="-100000" b="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591" tIns="43298" rIns="86591" bIns="43298" rtlCol="0" anchor="ctr"/>
          <a:lstStyle/>
          <a:p>
            <a:pPr marL="0" marR="0" lvl="0" indent="0" algn="ctr" defTabSz="62181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Chevron 6"/>
          <p:cNvSpPr/>
          <p:nvPr/>
        </p:nvSpPr>
        <p:spPr>
          <a:xfrm>
            <a:off x="6175253" y="0"/>
            <a:ext cx="1414443" cy="4679950"/>
          </a:xfrm>
          <a:prstGeom prst="chevron">
            <a:avLst/>
          </a:prstGeom>
          <a:blipFill dpi="0" rotWithShape="0">
            <a:blip r:embed="rId2"/>
            <a:srcRect/>
            <a:stretch>
              <a:fillRect l="-450000" t="3" r="-50000" b="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591" tIns="43298" rIns="86591" bIns="43298" rtlCol="0" anchor="ctr"/>
          <a:lstStyle/>
          <a:p>
            <a:pPr marL="0" marR="0" lvl="0" indent="0" algn="ctr" defTabSz="62181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Chevron 7"/>
          <p:cNvSpPr/>
          <p:nvPr/>
        </p:nvSpPr>
        <p:spPr>
          <a:xfrm>
            <a:off x="6865228" y="0"/>
            <a:ext cx="1414443" cy="4679950"/>
          </a:xfrm>
          <a:prstGeom prst="chevron">
            <a:avLst/>
          </a:prstGeom>
          <a:blipFill dpi="0" rotWithShape="0">
            <a:blip r:embed="rId2"/>
            <a:srcRect/>
            <a:stretch>
              <a:fillRect l="-500000" t="3" b="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591" tIns="43298" rIns="86591" bIns="43298" rtlCol="0" anchor="ctr"/>
          <a:lstStyle/>
          <a:p>
            <a:pPr marL="0" marR="0" lvl="0" indent="0" algn="ctr" defTabSz="62181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Chevron 8"/>
          <p:cNvSpPr/>
          <p:nvPr/>
        </p:nvSpPr>
        <p:spPr>
          <a:xfrm rot="10800000">
            <a:off x="2093813" y="0"/>
            <a:ext cx="1379945" cy="4679950"/>
          </a:xfrm>
          <a:prstGeom prst="chevron">
            <a:avLst/>
          </a:prstGeom>
          <a:blipFill dpi="0" rotWithShape="0">
            <a:blip r:embed="rId2"/>
            <a:srcRect/>
            <a:stretch>
              <a:fillRect l="-152500" t="3" r="-347500" b="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591" tIns="43298" rIns="86591" bIns="43298" rtlCol="0" anchor="ctr"/>
          <a:lstStyle/>
          <a:p>
            <a:pPr marL="0" marR="0" lvl="0" indent="0" algn="ctr" defTabSz="62181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Chevron 9"/>
          <p:cNvSpPr/>
          <p:nvPr/>
        </p:nvSpPr>
        <p:spPr>
          <a:xfrm rot="10800000">
            <a:off x="1414447" y="0"/>
            <a:ext cx="1414443" cy="4679950"/>
          </a:xfrm>
          <a:prstGeom prst="chevron">
            <a:avLst/>
          </a:prstGeom>
          <a:blipFill dpi="0" rotWithShape="0">
            <a:blip r:embed="rId2"/>
            <a:srcRect/>
            <a:stretch>
              <a:fillRect l="-102500" t="3" r="-397500" b="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591" tIns="43298" rIns="86591" bIns="43298" rtlCol="0" anchor="ctr"/>
          <a:lstStyle/>
          <a:p>
            <a:pPr marL="0" marR="0" lvl="0" indent="0" algn="ctr" defTabSz="62181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Chevron 10"/>
          <p:cNvSpPr/>
          <p:nvPr/>
        </p:nvSpPr>
        <p:spPr>
          <a:xfrm rot="10800000">
            <a:off x="724471" y="0"/>
            <a:ext cx="1414443" cy="4679950"/>
          </a:xfrm>
          <a:prstGeom prst="chevron">
            <a:avLst/>
          </a:prstGeom>
          <a:blipFill dpi="0" rotWithShape="0">
            <a:blip r:embed="rId2"/>
            <a:srcRect/>
            <a:stretch>
              <a:fillRect l="-52500" t="3" r="-447500" b="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591" tIns="43298" rIns="86591" bIns="43298" rtlCol="0" anchor="ctr"/>
          <a:lstStyle/>
          <a:p>
            <a:pPr marL="0" marR="0" lvl="0" indent="0" algn="ctr" defTabSz="62181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Chevron 11"/>
          <p:cNvSpPr/>
          <p:nvPr/>
        </p:nvSpPr>
        <p:spPr>
          <a:xfrm rot="10800000">
            <a:off x="34506" y="0"/>
            <a:ext cx="1414443" cy="4679950"/>
          </a:xfrm>
          <a:prstGeom prst="chevron">
            <a:avLst/>
          </a:prstGeom>
          <a:blipFill dpi="0" rotWithShape="0">
            <a:blip r:embed="rId2"/>
            <a:srcRect/>
            <a:stretch>
              <a:fillRect l="-2500" t="3" r="-497500" b="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591" tIns="43298" rIns="86591" bIns="43298" rtlCol="0" anchor="ctr"/>
          <a:lstStyle/>
          <a:p>
            <a:pPr marL="0" marR="0" lvl="0" indent="0" algn="ctr" defTabSz="62181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riangle rectangle 14"/>
          <p:cNvSpPr/>
          <p:nvPr/>
        </p:nvSpPr>
        <p:spPr>
          <a:xfrm>
            <a:off x="0" y="2139284"/>
            <a:ext cx="758970" cy="2540387"/>
          </a:xfrm>
          <a:prstGeom prst="rtTriangle">
            <a:avLst/>
          </a:prstGeom>
          <a:blipFill dpi="0" rotWithShape="0">
            <a:blip r:embed="rId2"/>
            <a:srcRect/>
            <a:stretch>
              <a:fillRect l="-1575" t="-97251" r="-1092485" b="-490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591" tIns="43298" rIns="86591" bIns="43298" rtlCol="0" anchor="ctr"/>
          <a:lstStyle/>
          <a:p>
            <a:pPr marL="0" marR="0" lvl="0" indent="0" algn="ctr" defTabSz="62181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riangle rectangle 15"/>
          <p:cNvSpPr/>
          <p:nvPr/>
        </p:nvSpPr>
        <p:spPr>
          <a:xfrm rot="10800000">
            <a:off x="7567985" y="-2"/>
            <a:ext cx="724471" cy="2425168"/>
          </a:xfrm>
          <a:prstGeom prst="rtTriangle">
            <a:avLst/>
          </a:prstGeom>
          <a:blipFill dpi="0" rotWithShape="0">
            <a:blip r:embed="rId2"/>
            <a:srcRect/>
            <a:stretch>
              <a:fillRect l="-1094307" t="-704" r="247" b="-9647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591" tIns="43298" rIns="86591" bIns="43298" rtlCol="0" anchor="ctr"/>
          <a:lstStyle/>
          <a:p>
            <a:pPr marL="0" marR="0" lvl="0" indent="0" algn="ctr" defTabSz="62181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Triangle rectangle 17"/>
          <p:cNvSpPr/>
          <p:nvPr/>
        </p:nvSpPr>
        <p:spPr>
          <a:xfrm rot="10800000" flipV="1">
            <a:off x="7559594" y="2308073"/>
            <a:ext cx="724471" cy="2373256"/>
          </a:xfrm>
          <a:prstGeom prst="rtTriangle">
            <a:avLst/>
          </a:prstGeom>
          <a:blipFill dpi="0" rotWithShape="0">
            <a:blip r:embed="rId2"/>
            <a:srcRect/>
            <a:stretch>
              <a:fillRect l="-1040477" t="-96478" r="-2381" b="-70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591" tIns="43298" rIns="86591" bIns="43298" rtlCol="0" anchor="ctr"/>
          <a:lstStyle/>
          <a:p>
            <a:pPr marL="0" marR="0" lvl="0" indent="0" algn="ctr" defTabSz="62181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Triangle rectangle 12"/>
          <p:cNvSpPr/>
          <p:nvPr/>
        </p:nvSpPr>
        <p:spPr>
          <a:xfrm flipV="1">
            <a:off x="0" y="-14930"/>
            <a:ext cx="758970" cy="2540387"/>
          </a:xfrm>
          <a:prstGeom prst="rtTriangle">
            <a:avLst/>
          </a:prstGeom>
          <a:blipFill dpi="0" rotWithShape="0">
            <a:blip r:embed="rId2"/>
            <a:srcRect/>
            <a:stretch>
              <a:fillRect l="-1401" t="-465" r="-1020093" b="-9131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591" tIns="43298" rIns="86591" bIns="43298" rtlCol="0" anchor="ctr"/>
          <a:lstStyle/>
          <a:p>
            <a:pPr marL="0" marR="0" lvl="0" indent="0" algn="ctr" defTabSz="62181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99050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5" grpId="0" animBg="1"/>
      <p:bldP spid="16" grpId="0" animBg="1"/>
      <p:bldP spid="18" grpId="0" animBg="1"/>
      <p:bldP spid="1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" y="0"/>
            <a:ext cx="8280000" cy="4679950"/>
          </a:xfrm>
          <a:prstGeom prst="rect">
            <a:avLst/>
          </a:prstGeom>
        </p:spPr>
      </p:pic>
      <p:pic>
        <p:nvPicPr>
          <p:cNvPr id="4" name="Image 3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280000" cy="467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2070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Tm="10000"/>
    </mc:Choice>
    <mc:Fallback xmlns="">
      <p:transition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64" r="21773" b="2"/>
          <a:stretch/>
        </p:blipFill>
        <p:spPr>
          <a:xfrm>
            <a:off x="0" y="0"/>
            <a:ext cx="4176000" cy="4680000"/>
          </a:xfrm>
          <a:prstGeom prst="rect">
            <a:avLst/>
          </a:prstGeom>
        </p:spPr>
      </p:pic>
      <p:pic>
        <p:nvPicPr>
          <p:cNvPr id="6" name="Image 5"/>
          <p:cNvPicPr>
            <a:picLocks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64" r="21773" b="2"/>
          <a:stretch/>
        </p:blipFill>
        <p:spPr>
          <a:xfrm>
            <a:off x="4104400" y="-25"/>
            <a:ext cx="4176000" cy="467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5847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Tm="10000"/>
    </mc:Choice>
    <mc:Fallback xmlns="">
      <p:transition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750" accel="50000" fill="hold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750" accel="50000" fill="hold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750" accel="50000" fill="hold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750" accel="50000" fill="hold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riangle rectangle 3"/>
          <p:cNvSpPr/>
          <p:nvPr/>
        </p:nvSpPr>
        <p:spPr>
          <a:xfrm>
            <a:off x="0" y="0"/>
            <a:ext cx="1080000" cy="4679950"/>
          </a:xfrm>
          <a:prstGeom prst="rtTriangle">
            <a:avLst/>
          </a:prstGeom>
          <a:blipFill>
            <a:blip r:embed="rId3"/>
            <a:srcRect/>
            <a:stretch>
              <a:fillRect l="-1" r="-66666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2202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225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Triangle rectangle 4"/>
          <p:cNvSpPr/>
          <p:nvPr/>
        </p:nvSpPr>
        <p:spPr>
          <a:xfrm rot="10800000">
            <a:off x="-5078" y="0"/>
            <a:ext cx="1080000" cy="4679950"/>
          </a:xfrm>
          <a:prstGeom prst="rtTriangle">
            <a:avLst/>
          </a:prstGeom>
          <a:blipFill dpi="0" rotWithShape="0">
            <a:blip r:embed="rId3"/>
            <a:srcRect/>
            <a:stretch>
              <a:fillRect l="-1667" r="-66500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2202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225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Triangle rectangle 5"/>
          <p:cNvSpPr/>
          <p:nvPr/>
        </p:nvSpPr>
        <p:spPr>
          <a:xfrm flipH="1">
            <a:off x="7164400" y="0"/>
            <a:ext cx="1116000" cy="4679950"/>
          </a:xfrm>
          <a:prstGeom prst="rtTriangle">
            <a:avLst/>
          </a:prstGeom>
          <a:blipFill dpi="0" rotWithShape="0">
            <a:blip r:embed="rId3"/>
            <a:srcRect/>
            <a:stretch>
              <a:fillRect l="-666667" r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2202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225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Triangle rectangle 6"/>
          <p:cNvSpPr/>
          <p:nvPr/>
        </p:nvSpPr>
        <p:spPr>
          <a:xfrm rot="10800000" flipH="1">
            <a:off x="7200400" y="0"/>
            <a:ext cx="1080000" cy="4679950"/>
          </a:xfrm>
          <a:prstGeom prst="rtTriangle">
            <a:avLst/>
          </a:prstGeom>
          <a:blipFill dpi="0" rotWithShape="0">
            <a:blip r:embed="rId3"/>
            <a:srcRect/>
            <a:stretch>
              <a:fillRect l="-666667" r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2202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225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Losange 1"/>
          <p:cNvSpPr/>
          <p:nvPr/>
        </p:nvSpPr>
        <p:spPr>
          <a:xfrm>
            <a:off x="1044200" y="0"/>
            <a:ext cx="6192000" cy="4679950"/>
          </a:xfrm>
          <a:prstGeom prst="diamond">
            <a:avLst/>
          </a:prstGeom>
          <a:blipFill dpi="0" rotWithShape="0">
            <a:blip r:embed="rId3"/>
            <a:srcRect/>
            <a:stretch>
              <a:fillRect l="-16667" r="-1783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2202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225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riangle rectangle 2"/>
          <p:cNvSpPr/>
          <p:nvPr/>
        </p:nvSpPr>
        <p:spPr>
          <a:xfrm>
            <a:off x="1062194" y="2339340"/>
            <a:ext cx="3096000" cy="2340610"/>
          </a:xfrm>
          <a:prstGeom prst="rtTriangle">
            <a:avLst/>
          </a:prstGeom>
          <a:blipFill>
            <a:blip r:embed="rId3"/>
            <a:srcRect/>
            <a:stretch>
              <a:fillRect l="-34148" t="-99192" r="-133294" b="-75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2202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225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Triangle rectangle 7"/>
          <p:cNvSpPr/>
          <p:nvPr/>
        </p:nvSpPr>
        <p:spPr>
          <a:xfrm rot="10800000">
            <a:off x="4140197" y="-1904"/>
            <a:ext cx="3060000" cy="2340610"/>
          </a:xfrm>
          <a:prstGeom prst="rtTriangle">
            <a:avLst/>
          </a:prstGeom>
          <a:blipFill dpi="0" rotWithShape="0">
            <a:blip r:embed="rId3"/>
            <a:srcRect/>
            <a:stretch>
              <a:fillRect l="-135309" t="-756" r="-36163" b="-9919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2202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225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riangle rectangle 8"/>
          <p:cNvSpPr/>
          <p:nvPr/>
        </p:nvSpPr>
        <p:spPr>
          <a:xfrm flipH="1">
            <a:off x="4140197" y="2339340"/>
            <a:ext cx="3070360" cy="2340610"/>
          </a:xfrm>
          <a:prstGeom prst="rtTriangle">
            <a:avLst/>
          </a:prstGeom>
          <a:blipFill dpi="0" rotWithShape="0">
            <a:blip r:embed="rId3"/>
            <a:srcRect/>
            <a:stretch>
              <a:fillRect l="-133496" t="-99961" r="-36178" b="1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2202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225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riangle rectangle 9"/>
          <p:cNvSpPr/>
          <p:nvPr/>
        </p:nvSpPr>
        <p:spPr>
          <a:xfrm rot="10800000" flipH="1">
            <a:off x="1064519" y="-1905"/>
            <a:ext cx="3096000" cy="2340610"/>
          </a:xfrm>
          <a:prstGeom prst="rtTriangle">
            <a:avLst/>
          </a:prstGeom>
          <a:blipFill dpi="0" rotWithShape="0">
            <a:blip r:embed="rId3"/>
            <a:srcRect/>
            <a:stretch>
              <a:fillRect l="-34419" t="-756" r="-135255" b="-9919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2202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225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99860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6000"/>
    </mc:Choice>
    <mc:Fallback xmlns="">
      <p:transition advClick="0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2" grpId="0" animBg="1"/>
      <p:bldP spid="3" grpId="0" animBg="1"/>
      <p:bldP spid="3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ouée 2">
            <a:hlinkClick r:id="rId3"/>
          </p:cNvPr>
          <p:cNvSpPr/>
          <p:nvPr/>
        </p:nvSpPr>
        <p:spPr>
          <a:xfrm>
            <a:off x="1487044" y="666859"/>
            <a:ext cx="5306314" cy="3095473"/>
          </a:xfrm>
          <a:prstGeom prst="donut">
            <a:avLst>
              <a:gd name="adj" fmla="val 11800"/>
            </a:avLst>
          </a:prstGeom>
          <a:solidFill>
            <a:schemeClr val="accent1">
              <a:lumMod val="60000"/>
              <a:lumOff val="40000"/>
            </a:schemeClr>
          </a:solidFill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4260" tIns="12140" rIns="24260" bIns="12140" anchor="ctr"/>
          <a:lstStyle/>
          <a:p>
            <a:pPr algn="ctr" defTabSz="242554">
              <a:defRPr/>
            </a:pPr>
            <a:endParaRPr lang="fr-FR" sz="499" dirty="0">
              <a:solidFill>
                <a:srgbClr val="0070C0"/>
              </a:solidFill>
              <a:latin typeface="Vivaldi" panose="03020602050506090804" pitchFamily="66" charset="0"/>
            </a:endParaRPr>
          </a:p>
        </p:txBody>
      </p:sp>
      <p:sp>
        <p:nvSpPr>
          <p:cNvPr id="16" name="ZoneTexte 15">
            <a:hlinkClick r:id="rId4"/>
          </p:cNvPr>
          <p:cNvSpPr txBox="1"/>
          <p:nvPr/>
        </p:nvSpPr>
        <p:spPr>
          <a:xfrm>
            <a:off x="1797808" y="1402395"/>
            <a:ext cx="4687244" cy="2197676"/>
          </a:xfrm>
          <a:prstGeom prst="rect">
            <a:avLst/>
          </a:prstGeom>
          <a:noFill/>
        </p:spPr>
        <p:txBody>
          <a:bodyPr spcFirstLastPara="1" lIns="24260" tIns="12140" rIns="24260" bIns="12140" numCol="1">
            <a:prstTxWarp prst="textArchDown">
              <a:avLst>
                <a:gd name="adj" fmla="val 370192"/>
              </a:avLst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defTabSz="242554">
              <a:defRPr/>
            </a:pPr>
            <a:r>
              <a:rPr lang="fr-FR" sz="1973" b="1" dirty="0">
                <a:ln w="0"/>
                <a:solidFill>
                  <a:srgbClr val="00CC99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ndalus" panose="02020603050405020304" pitchFamily="18" charset="-78"/>
                <a:ea typeface="BatangChe" pitchFamily="49" charset="-127"/>
                <a:cs typeface="Andalus" panose="02020603050405020304" pitchFamily="18" charset="-78"/>
              </a:rPr>
              <a:t>Création  Choppin    images  du net   Mai  2017</a:t>
            </a:r>
            <a:endParaRPr lang="fr-FR" sz="1973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CC9900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Andalus" panose="02020603050405020304" pitchFamily="18" charset="-78"/>
              <a:ea typeface="BatangChe" pitchFamily="49" charset="-127"/>
              <a:cs typeface="Andalus" panose="02020603050405020304" pitchFamily="18" charset="-78"/>
            </a:endParaRPr>
          </a:p>
        </p:txBody>
      </p:sp>
      <p:sp>
        <p:nvSpPr>
          <p:cNvPr id="15" name="ZoneTexte 14">
            <a:hlinkClick r:id="rId3"/>
          </p:cNvPr>
          <p:cNvSpPr txBox="1"/>
          <p:nvPr/>
        </p:nvSpPr>
        <p:spPr>
          <a:xfrm>
            <a:off x="1856944" y="883744"/>
            <a:ext cx="4587359" cy="1920380"/>
          </a:xfrm>
          <a:prstGeom prst="rect">
            <a:avLst/>
          </a:prstGeom>
          <a:noFill/>
        </p:spPr>
        <p:txBody>
          <a:bodyPr spcFirstLastPara="1" lIns="24260" tIns="12140" rIns="24260" bIns="12140" numCol="1">
            <a:prstTxWarp prst="textArchUp">
              <a:avLst>
                <a:gd name="adj" fmla="val 10849496"/>
              </a:avLst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defTabSz="242554">
              <a:defRPr/>
            </a:pPr>
            <a:r>
              <a:rPr lang="fr-FR" sz="1973" b="1" dirty="0">
                <a:ln w="0"/>
                <a:solidFill>
                  <a:srgbClr val="00CC99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ndalus" panose="02020603050405020304" pitchFamily="18" charset="-78"/>
                <a:ea typeface="BatangChe" pitchFamily="49" charset="-127"/>
                <a:cs typeface="Andalus" panose="02020603050405020304" pitchFamily="18" charset="-78"/>
              </a:rPr>
              <a:t>Retrouvez-moi   sur le nouveau  site  diaporamas carminé</a:t>
            </a:r>
            <a:endParaRPr lang="fr-FR" sz="1973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CC9900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Andalus" panose="02020603050405020304" pitchFamily="18" charset="-78"/>
              <a:ea typeface="BatangChe" pitchFamily="49" charset="-127"/>
              <a:cs typeface="Andalus" panose="02020603050405020304" pitchFamily="18" charset="-78"/>
            </a:endParaRPr>
          </a:p>
        </p:txBody>
      </p:sp>
      <p:sp>
        <p:nvSpPr>
          <p:cNvPr id="2" name="Corde 1"/>
          <p:cNvSpPr/>
          <p:nvPr/>
        </p:nvSpPr>
        <p:spPr>
          <a:xfrm>
            <a:off x="1927773" y="1113351"/>
            <a:ext cx="4413166" cy="2188855"/>
          </a:xfrm>
          <a:prstGeom prst="chord">
            <a:avLst>
              <a:gd name="adj1" fmla="val 5577323"/>
              <a:gd name="adj2" fmla="val 16200000"/>
            </a:avLst>
          </a:prstGeom>
          <a:blipFill dpi="0" rotWithShape="0">
            <a:blip r:embed="rId5"/>
            <a:srcRect/>
            <a:stretch>
              <a:fillRect l="-5405" t="-11199" r="-97297" b="-537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20365">
              <a:defRPr/>
            </a:pPr>
            <a:endParaRPr lang="fr-FR" sz="828">
              <a:solidFill>
                <a:prstClr val="white"/>
              </a:solidFill>
              <a:latin typeface="Corbel" panose="020B0503020204020204"/>
            </a:endParaRPr>
          </a:p>
        </p:txBody>
      </p:sp>
      <p:sp>
        <p:nvSpPr>
          <p:cNvPr id="7" name="Corde 6"/>
          <p:cNvSpPr/>
          <p:nvPr/>
        </p:nvSpPr>
        <p:spPr>
          <a:xfrm rot="10800000">
            <a:off x="1927774" y="1113350"/>
            <a:ext cx="4411173" cy="2191016"/>
          </a:xfrm>
          <a:prstGeom prst="chord">
            <a:avLst>
              <a:gd name="adj1" fmla="val 5293318"/>
              <a:gd name="adj2" fmla="val 16383062"/>
            </a:avLst>
          </a:prstGeom>
          <a:blipFill dpi="0" rotWithShape="0">
            <a:blip r:embed="rId5"/>
            <a:srcRect/>
            <a:stretch>
              <a:fillRect l="-102702" t="-11199" b="-537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20365">
              <a:defRPr/>
            </a:pPr>
            <a:endParaRPr lang="fr-FR" sz="828">
              <a:solidFill>
                <a:prstClr val="white"/>
              </a:solidFill>
              <a:latin typeface="Corbel" panose="020B050302020402020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275303" y="3823338"/>
            <a:ext cx="1729795" cy="336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511349">
              <a:defRPr/>
            </a:pPr>
            <a:r>
              <a:rPr lang="fr-FR" sz="793" dirty="0">
                <a:solidFill>
                  <a:prstClr val="white"/>
                </a:solidFill>
                <a:latin typeface="Corbel" panose="020B0503020204020204"/>
              </a:rPr>
              <a:t>Cliquez pour aller au nouveau site</a:t>
            </a:r>
          </a:p>
          <a:p>
            <a:pPr defTabSz="511349">
              <a:defRPr/>
            </a:pPr>
            <a:r>
              <a:rPr lang="fr-FR" sz="793" dirty="0">
                <a:solidFill>
                  <a:prstClr val="white"/>
                </a:solidFill>
                <a:latin typeface="Corbel" panose="020B0503020204020204"/>
              </a:rPr>
              <a:t>      Click to go to the new site</a:t>
            </a: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63254" y="2190726"/>
            <a:ext cx="247493" cy="261002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4743" y="2171565"/>
            <a:ext cx="247493" cy="25794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260200" y="1715164"/>
            <a:ext cx="1731660" cy="358947"/>
          </a:xfrm>
          <a:prstGeom prst="rect">
            <a:avLst/>
          </a:prstGeom>
          <a:noFill/>
        </p:spPr>
        <p:txBody>
          <a:bodyPr spcFirstLastPara="1" wrap="none" lIns="75172" tIns="37587" rIns="75172" bIns="37587" numCol="1">
            <a:prstTxWarp prst="textArchUp">
              <a:avLst/>
            </a:prstTxWarp>
            <a:spAutoFit/>
          </a:bodyPr>
          <a:lstStyle/>
          <a:p>
            <a:pPr algn="ctr" defTabSz="511349">
              <a:defRPr/>
            </a:pPr>
            <a:endParaRPr lang="fr-FR" sz="1316" b="1" dirty="0">
              <a:ln w="6600">
                <a:solidFill>
                  <a:srgbClr val="BD582C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rgbClr val="BD582C"/>
                </a:outerShdw>
              </a:effectLst>
              <a:latin typeface="Corbel" panose="020B0503020204020204"/>
            </a:endParaRPr>
          </a:p>
        </p:txBody>
      </p:sp>
    </p:spTree>
    <p:extLst>
      <p:ext uri="{BB962C8B-B14F-4D97-AF65-F5344CB8AC3E}">
        <p14:creationId xmlns:p14="http://schemas.microsoft.com/office/powerpoint/2010/main" val="3893582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2000"/>
    </mc:Choice>
    <mc:Fallback xmlns=""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1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3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6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000"/>
                            </p:stCondLst>
                            <p:childTnLst>
                              <p:par>
                                <p:cTn id="28" presetID="53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8" grpId="0"/>
    </p:bldLst>
  </p:timing>
</p:sld>
</file>

<file path=ppt/theme/theme1.xml><?xml version="1.0" encoding="utf-8"?>
<a:theme xmlns:a="http://schemas.openxmlformats.org/drawingml/2006/main" name="33_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6_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18    paves  animations</Template>
  <TotalTime>4980</TotalTime>
  <Words>72</Words>
  <Application>Microsoft Office PowerPoint</Application>
  <PresentationFormat>Personnalisé</PresentationFormat>
  <Paragraphs>20</Paragraphs>
  <Slides>29</Slides>
  <Notes>7</Notes>
  <HiddenSlides>0</HiddenSlides>
  <MMClips>1</MMClips>
  <ScaleCrop>false</ScaleCrop>
  <HeadingPairs>
    <vt:vector size="6" baseType="variant">
      <vt:variant>
        <vt:lpstr>Polices utilisées</vt:lpstr>
      </vt:variant>
      <vt:variant>
        <vt:i4>10</vt:i4>
      </vt:variant>
      <vt:variant>
        <vt:lpstr>Thème</vt:lpstr>
      </vt:variant>
      <vt:variant>
        <vt:i4>3</vt:i4>
      </vt:variant>
      <vt:variant>
        <vt:lpstr>Titres des diapositives</vt:lpstr>
      </vt:variant>
      <vt:variant>
        <vt:i4>29</vt:i4>
      </vt:variant>
    </vt:vector>
  </HeadingPairs>
  <TitlesOfParts>
    <vt:vector size="42" baseType="lpstr">
      <vt:lpstr>BatangChe</vt:lpstr>
      <vt:lpstr>Andalus</vt:lpstr>
      <vt:lpstr>Arial</vt:lpstr>
      <vt:lpstr>Calibri</vt:lpstr>
      <vt:lpstr>Calibri Light</vt:lpstr>
      <vt:lpstr>Corbel</vt:lpstr>
      <vt:lpstr>Snap ITC</vt:lpstr>
      <vt:lpstr>Times New Roman</vt:lpstr>
      <vt:lpstr>Vijaya</vt:lpstr>
      <vt:lpstr>Vivaldi</vt:lpstr>
      <vt:lpstr>33_Thème Office</vt:lpstr>
      <vt:lpstr>3_Thème Office</vt:lpstr>
      <vt:lpstr>6_Thème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Fiorentino</dc:creator>
  <cp:lastModifiedBy>christian choppin</cp:lastModifiedBy>
  <cp:revision>1288</cp:revision>
  <dcterms:created xsi:type="dcterms:W3CDTF">2013-10-06T14:21:05Z</dcterms:created>
  <dcterms:modified xsi:type="dcterms:W3CDTF">2017-05-10T22:19:19Z</dcterms:modified>
</cp:coreProperties>
</file>