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6" r:id="rId27"/>
    <p:sldId id="287" r:id="rId28"/>
    <p:sldId id="288" r:id="rId29"/>
    <p:sldId id="285" r:id="rId30"/>
  </p:sldIdLst>
  <p:sldSz cx="9144000" cy="6858000" type="screen4x3"/>
  <p:notesSz cx="6858000" cy="9144000"/>
  <p:embeddedFontLst>
    <p:embeddedFont>
      <p:font typeface="Calibri" pitchFamily="34" charset="0"/>
      <p:regular r:id="rId31"/>
      <p:bold r:id="rId32"/>
      <p:italic r:id="rId33"/>
      <p:boldItalic r:id="rId34"/>
    </p:embeddedFont>
  </p:embeddedFontLst>
  <p:photoAlbum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L84Z3TT5DdwReYwHyzuQQ==" hashData="8nS4J4p8APyV9YKXeeZgQUSzb9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spd="med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032F7-0C53-482F-9111-039FE9681125}" type="datetimeFigureOut">
              <a:rPr lang="nl-NL" smtClean="0"/>
              <a:t>1-2-2017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E2C4E-EA26-4D85-ACA5-FE3EA6CFCD13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png"/><Relationship Id="rId4" Type="http://schemas.openxmlformats.org/officeDocument/2006/relationships/hyperlink" Target="http://blog.seniorennet.be/janelen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Even zitten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door Jan en Elena</a:t>
            </a:r>
            <a:endParaRPr lang="nl-NL" dirty="0"/>
          </a:p>
        </p:txBody>
      </p:sp>
      <p:sp>
        <p:nvSpPr>
          <p:cNvPr id="4" name="Rechthoek 3"/>
          <p:cNvSpPr/>
          <p:nvPr/>
        </p:nvSpPr>
        <p:spPr>
          <a:xfrm>
            <a:off x="3203848" y="6093296"/>
            <a:ext cx="21593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3200" b="1" dirty="0" smtClean="0">
                <a:solidFill>
                  <a:srgbClr val="FF0000"/>
                </a:solidFill>
              </a:rPr>
              <a:t>Even zitten.</a:t>
            </a:r>
            <a:endParaRPr lang="nl-NL" sz="3200" b="1" dirty="0">
              <a:solidFill>
                <a:srgbClr val="FF0000"/>
              </a:solidFill>
            </a:endParaRPr>
          </a:p>
        </p:txBody>
      </p:sp>
      <p:pic>
        <p:nvPicPr>
          <p:cNvPr id="5" name="Afbeelding 4" descr="Untitled (5).jpeg"/>
          <p:cNvPicPr>
            <a:picLocks noGrp="1" noChangeAspect="1"/>
          </p:cNvPicPr>
          <p:nvPr isPhoto="1"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0" y="0"/>
            <a:ext cx="9144000" cy="608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random/>
    <p:sndAc>
      <p:stSnd>
        <p:snd r:embed="rId2" name="James Last &amp; Richard Clayderman - Theme From Love Stor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ankje.jp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1).jpe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609600" y="0"/>
            <a:ext cx="792321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)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20888" y="0"/>
            <a:ext cx="51006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4)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377950" y="0"/>
            <a:ext cx="6386513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6).jpe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7).jpe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8).jpe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903413" y="0"/>
            <a:ext cx="53371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9).jpe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020888" y="0"/>
            <a:ext cx="51006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10).jpe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116013" y="0"/>
            <a:ext cx="69119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12).jpe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907704" y="0"/>
            <a:ext cx="53371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13)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903413" y="0"/>
            <a:ext cx="53371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14).jpe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15).jpe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833563" y="0"/>
            <a:ext cx="54752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16).jpeg"/>
          <p:cNvPicPr>
            <a:picLocks noGrp="1" noChangeAspect="1"/>
          </p:cNvPicPr>
          <p:nvPr isPhoto="1"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0" y="404664"/>
            <a:ext cx="9144000" cy="608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18).jpe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536408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Afbeelding 2" descr="Untitled (17).jpeg"/>
          <p:cNvPicPr>
            <a:picLocks noGrp="1" noChangeAspect="1"/>
          </p:cNvPicPr>
          <p:nvPr isPhoto="1"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5436096" y="0"/>
            <a:ext cx="370790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19).jpeg"/>
          <p:cNvPicPr>
            <a:picLocks noGrp="1" noChangeAspect="1"/>
          </p:cNvPicPr>
          <p:nvPr isPhoto="1"/>
        </p:nvPicPr>
        <p:blipFill>
          <a:blip r:embed="rId2" cstate="print">
            <a:lum contrast="40000"/>
          </a:blip>
          <a:stretch>
            <a:fillRect/>
          </a:stretch>
        </p:blipFill>
        <p:spPr>
          <a:xfrm>
            <a:off x="1903413" y="0"/>
            <a:ext cx="533717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0).jpe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293688" y="0"/>
            <a:ext cx="85550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1).jpe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474788" y="0"/>
            <a:ext cx="61944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2).jpe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3).jpe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4).jpe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742950"/>
            <a:ext cx="9144000" cy="537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5).jpe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728663"/>
            <a:ext cx="9144000" cy="5400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6).jpe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7).jpe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192088"/>
            <a:ext cx="9144000" cy="6472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9).jpe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833438" y="0"/>
            <a:ext cx="7477125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30).jpeg"/>
          <p:cNvPicPr>
            <a:picLocks noGrp="1" noChangeAspect="1"/>
          </p:cNvPicPr>
          <p:nvPr isPhoto="1"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020888" y="0"/>
            <a:ext cx="51006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31).jpeg"/>
          <p:cNvPicPr>
            <a:picLocks noGrp="1" noChangeAspect="1"/>
          </p:cNvPicPr>
          <p:nvPr isPhoto="1"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Untitled (28).jpeg"/>
          <p:cNvPicPr>
            <a:picLocks noGrp="1" noChangeAspect="1"/>
          </p:cNvPicPr>
          <p:nvPr isPhoto="1"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51117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hthoek 2"/>
          <p:cNvSpPr/>
          <p:nvPr/>
        </p:nvSpPr>
        <p:spPr>
          <a:xfrm>
            <a:off x="5580112" y="404664"/>
            <a:ext cx="299594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nl-NL" sz="24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Allemaal uitgerust?</a:t>
            </a:r>
          </a:p>
          <a:p>
            <a:pPr algn="ctr"/>
            <a:r>
              <a:rPr lang="nl-NL" sz="2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Dan sluiten we nu af.</a:t>
            </a:r>
            <a:endParaRPr lang="nl-NL" sz="2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194" name="Picture 2" descr="C:\Users\Jan Mostert\Documents\Leuke dingen\Afbeelding2.gif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6300192" y="1988840"/>
            <a:ext cx="1771650" cy="1905000"/>
          </a:xfrm>
          <a:prstGeom prst="rect">
            <a:avLst/>
          </a:prstGeom>
          <a:noFill/>
        </p:spPr>
      </p:pic>
      <p:pic>
        <p:nvPicPr>
          <p:cNvPr id="5" name="Picture 2" descr="C:\Users\John\Pictures\01\Tilly\Janelena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6286500"/>
            <a:ext cx="1905000" cy="571500"/>
          </a:xfrm>
          <a:prstGeom prst="rect">
            <a:avLst/>
          </a:prstGeom>
          <a:noFill/>
        </p:spPr>
      </p:pic>
      <p:pic>
        <p:nvPicPr>
          <p:cNvPr id="6" name="Picture 2" descr="I:\Onze Foto's\Leuke dingen\abeer59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5589240"/>
            <a:ext cx="871014" cy="6926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18</Words>
  <Application>Microsoft Office PowerPoint</Application>
  <PresentationFormat>Diavoorstelling (4:3)</PresentationFormat>
  <Paragraphs>5</Paragraphs>
  <Slides>29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29</vt:i4>
      </vt:variant>
    </vt:vector>
  </HeadingPairs>
  <TitlesOfParts>
    <vt:vector size="32" baseType="lpstr">
      <vt:lpstr>Arial</vt:lpstr>
      <vt:lpstr>Calibri</vt:lpstr>
      <vt:lpstr>Office-thema</vt:lpstr>
      <vt:lpstr>Even zitten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Dia 19</vt:lpstr>
      <vt:lpstr>Dia 20</vt:lpstr>
      <vt:lpstr>Dia 21</vt:lpstr>
      <vt:lpstr>Dia 22</vt:lpstr>
      <vt:lpstr>Dia 23</vt:lpstr>
      <vt:lpstr>Dia 24</vt:lpstr>
      <vt:lpstr>Dia 25</vt:lpstr>
      <vt:lpstr>Dia 26</vt:lpstr>
      <vt:lpstr>Dia 27</vt:lpstr>
      <vt:lpstr>Dia 28</vt:lpstr>
      <vt:lpstr>Dia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Fotoalbum</dc:title>
  <dc:creator>Jan en Elena</dc:creator>
  <cp:lastModifiedBy>Jan en Elena</cp:lastModifiedBy>
  <cp:revision>4</cp:revision>
  <dcterms:created xsi:type="dcterms:W3CDTF">2017-02-01T19:31:08Z</dcterms:created>
  <dcterms:modified xsi:type="dcterms:W3CDTF">2017-02-01T20:08:29Z</dcterms:modified>
</cp:coreProperties>
</file>