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47" r:id="rId1"/>
  </p:sldMasterIdLst>
  <p:sldIdLst>
    <p:sldId id="294" r:id="rId2"/>
    <p:sldId id="284" r:id="rId3"/>
    <p:sldId id="286" r:id="rId4"/>
    <p:sldId id="287" r:id="rId5"/>
    <p:sldId id="285" r:id="rId6"/>
    <p:sldId id="266" r:id="rId7"/>
    <p:sldId id="257" r:id="rId8"/>
    <p:sldId id="258" r:id="rId9"/>
    <p:sldId id="259" r:id="rId10"/>
    <p:sldId id="261" r:id="rId11"/>
    <p:sldId id="262" r:id="rId12"/>
    <p:sldId id="264" r:id="rId13"/>
    <p:sldId id="265" r:id="rId14"/>
    <p:sldId id="267" r:id="rId15"/>
    <p:sldId id="268" r:id="rId16"/>
    <p:sldId id="269" r:id="rId17"/>
    <p:sldId id="270" r:id="rId18"/>
    <p:sldId id="271" r:id="rId19"/>
    <p:sldId id="272" r:id="rId20"/>
    <p:sldId id="273" r:id="rId21"/>
    <p:sldId id="275" r:id="rId22"/>
    <p:sldId id="276" r:id="rId23"/>
    <p:sldId id="277" r:id="rId24"/>
    <p:sldId id="278" r:id="rId25"/>
    <p:sldId id="279" r:id="rId26"/>
    <p:sldId id="280" r:id="rId27"/>
    <p:sldId id="281" r:id="rId28"/>
    <p:sldId id="282" r:id="rId29"/>
    <p:sldId id="260" r:id="rId30"/>
    <p:sldId id="283" r:id="rId31"/>
    <p:sldId id="263" r:id="rId32"/>
    <p:sldId id="289" r:id="rId33"/>
    <p:sldId id="295" r:id="rId34"/>
    <p:sldId id="296" r:id="rId35"/>
  </p:sldIdLst>
  <p:sldSz cx="10287000" cy="6858000" type="35mm"/>
  <p:notesSz cx="6858000" cy="9144000"/>
  <p:photoAlbum/>
  <p:defaultTextStyle>
    <a:defPPr>
      <a:defRPr lang="fr-FR"/>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100000" saltData="YY9b13GxqT/zUyaEE4BIFg==" hashData="UFKphRRSu6C/bIqrSZ/fPiXNHyo="/>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0404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10" d="100"/>
          <a:sy n="110" d="100"/>
        </p:scale>
        <p:origin x="-1188" y="-102"/>
      </p:cViewPr>
      <p:guideLst>
        <p:guide orient="horz" pos="2160"/>
        <p:guide pos="3240"/>
      </p:guideLst>
    </p:cSldViewPr>
  </p:slideViewPr>
  <p:notesTextViewPr>
    <p:cViewPr>
      <p:scale>
        <a:sx n="100" d="100"/>
        <a:sy n="100" d="100"/>
      </p:scale>
      <p:origin x="0" y="0"/>
    </p:cViewPr>
  </p:notesTextViewPr>
  <p:sorterViewPr>
    <p:cViewPr>
      <p:scale>
        <a:sx n="74" d="100"/>
        <a:sy n="74"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771525" y="2130428"/>
            <a:ext cx="8743950" cy="1470025"/>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543050" y="3886200"/>
            <a:ext cx="72009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Cliquez pour modifier le style des sous-titres du masque</a:t>
            </a:r>
            <a:endParaRPr lang="fr-FR"/>
          </a:p>
        </p:txBody>
      </p:sp>
      <p:sp>
        <p:nvSpPr>
          <p:cNvPr id="4" name="Espace réservé de la date 3"/>
          <p:cNvSpPr>
            <a:spLocks noGrp="1"/>
          </p:cNvSpPr>
          <p:nvPr>
            <p:ph type="dt" sz="half" idx="10"/>
          </p:nvPr>
        </p:nvSpPr>
        <p:spPr/>
        <p:txBody>
          <a:bodyPr/>
          <a:lstStyle>
            <a:lvl1pPr>
              <a:defRPr/>
            </a:lvl1pPr>
          </a:lstStyle>
          <a:p>
            <a:pPr>
              <a:defRPr/>
            </a:pPr>
            <a:fld id="{6423E152-AFCF-4E54-8587-2DC169832B66}" type="datetimeFigureOut">
              <a:rPr lang="fr-FR"/>
              <a:pPr>
                <a:defRPr/>
              </a:pPr>
              <a:t>04/04/2017</a:t>
            </a:fld>
            <a:endParaRPr lang="fr-FR"/>
          </a:p>
        </p:txBody>
      </p:sp>
      <p:sp>
        <p:nvSpPr>
          <p:cNvPr id="5" name="Espace réservé du pied de page 4"/>
          <p:cNvSpPr>
            <a:spLocks noGrp="1"/>
          </p:cNvSpPr>
          <p:nvPr>
            <p:ph type="ftr" sz="quarter" idx="11"/>
          </p:nvPr>
        </p:nvSpPr>
        <p:spPr/>
        <p:txBody>
          <a:bodyPr/>
          <a:lstStyle>
            <a:lvl1pPr>
              <a:defRPr/>
            </a:lvl1pPr>
          </a:lstStyle>
          <a:p>
            <a:pPr>
              <a:defRPr/>
            </a:pPr>
            <a:endParaRPr lang="fr-FR"/>
          </a:p>
        </p:txBody>
      </p:sp>
      <p:sp>
        <p:nvSpPr>
          <p:cNvPr id="6" name="Espace réservé du numéro de diapositive 5"/>
          <p:cNvSpPr>
            <a:spLocks noGrp="1"/>
          </p:cNvSpPr>
          <p:nvPr>
            <p:ph type="sldNum" sz="quarter" idx="12"/>
          </p:nvPr>
        </p:nvSpPr>
        <p:spPr/>
        <p:txBody>
          <a:bodyPr/>
          <a:lstStyle>
            <a:lvl1pPr>
              <a:defRPr/>
            </a:lvl1pPr>
          </a:lstStyle>
          <a:p>
            <a:pPr>
              <a:defRPr/>
            </a:pPr>
            <a:fld id="{EBCD9230-49CA-4CDC-AD65-CFC3BF49C05E}" type="slidenum">
              <a:rPr lang="fr-FR"/>
              <a:pPr>
                <a:defRPr/>
              </a:pPr>
              <a:t>‹N°›</a:t>
            </a:fld>
            <a:endParaRPr lang="fr-FR"/>
          </a:p>
        </p:txBody>
      </p:sp>
    </p:spTree>
  </p:cSld>
  <p:clrMapOvr>
    <a:masterClrMapping/>
  </p:clrMapOvr>
  <p:transition spd="med">
    <p:pull dir="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lvl1pPr>
              <a:defRPr/>
            </a:lvl1pPr>
          </a:lstStyle>
          <a:p>
            <a:pPr>
              <a:defRPr/>
            </a:pPr>
            <a:fld id="{A714423F-7040-49BF-AA15-23707B01FCBF}" type="datetimeFigureOut">
              <a:rPr lang="fr-FR"/>
              <a:pPr>
                <a:defRPr/>
              </a:pPr>
              <a:t>04/04/2017</a:t>
            </a:fld>
            <a:endParaRPr lang="fr-FR"/>
          </a:p>
        </p:txBody>
      </p:sp>
      <p:sp>
        <p:nvSpPr>
          <p:cNvPr id="5" name="Espace réservé du pied de page 4"/>
          <p:cNvSpPr>
            <a:spLocks noGrp="1"/>
          </p:cNvSpPr>
          <p:nvPr>
            <p:ph type="ftr" sz="quarter" idx="11"/>
          </p:nvPr>
        </p:nvSpPr>
        <p:spPr/>
        <p:txBody>
          <a:bodyPr/>
          <a:lstStyle>
            <a:lvl1pPr>
              <a:defRPr/>
            </a:lvl1pPr>
          </a:lstStyle>
          <a:p>
            <a:pPr>
              <a:defRPr/>
            </a:pPr>
            <a:endParaRPr lang="fr-FR"/>
          </a:p>
        </p:txBody>
      </p:sp>
      <p:sp>
        <p:nvSpPr>
          <p:cNvPr id="6" name="Espace réservé du numéro de diapositive 5"/>
          <p:cNvSpPr>
            <a:spLocks noGrp="1"/>
          </p:cNvSpPr>
          <p:nvPr>
            <p:ph type="sldNum" sz="quarter" idx="12"/>
          </p:nvPr>
        </p:nvSpPr>
        <p:spPr/>
        <p:txBody>
          <a:bodyPr/>
          <a:lstStyle>
            <a:lvl1pPr>
              <a:defRPr/>
            </a:lvl1pPr>
          </a:lstStyle>
          <a:p>
            <a:pPr>
              <a:defRPr/>
            </a:pPr>
            <a:fld id="{A58E6888-7319-4791-87C4-8308352524D5}" type="slidenum">
              <a:rPr lang="fr-FR"/>
              <a:pPr>
                <a:defRPr/>
              </a:pPr>
              <a:t>‹N°›</a:t>
            </a:fld>
            <a:endParaRPr lang="fr-FR"/>
          </a:p>
        </p:txBody>
      </p:sp>
    </p:spTree>
  </p:cSld>
  <p:clrMapOvr>
    <a:masterClrMapping/>
  </p:clrMapOvr>
  <p:transition spd="med">
    <p:pull dir="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12602" y="4406903"/>
            <a:ext cx="8743950" cy="1362075"/>
          </a:xfrm>
        </p:spPr>
        <p:txBody>
          <a:bodyPr anchor="t"/>
          <a:lstStyle>
            <a:lvl1pPr algn="l">
              <a:defRPr sz="40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812602" y="2906713"/>
            <a:ext cx="874395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lvl1pPr>
              <a:defRPr/>
            </a:lvl1pPr>
          </a:lstStyle>
          <a:p>
            <a:pPr>
              <a:defRPr/>
            </a:pPr>
            <a:fld id="{8F31DE91-42BD-4442-A046-10A8A81F8D68}" type="datetimeFigureOut">
              <a:rPr lang="fr-FR"/>
              <a:pPr>
                <a:defRPr/>
              </a:pPr>
              <a:t>04/04/2017</a:t>
            </a:fld>
            <a:endParaRPr lang="fr-FR"/>
          </a:p>
        </p:txBody>
      </p:sp>
      <p:sp>
        <p:nvSpPr>
          <p:cNvPr id="5" name="Espace réservé du pied de page 4"/>
          <p:cNvSpPr>
            <a:spLocks noGrp="1"/>
          </p:cNvSpPr>
          <p:nvPr>
            <p:ph type="ftr" sz="quarter" idx="11"/>
          </p:nvPr>
        </p:nvSpPr>
        <p:spPr/>
        <p:txBody>
          <a:bodyPr/>
          <a:lstStyle>
            <a:lvl1pPr>
              <a:defRPr/>
            </a:lvl1pPr>
          </a:lstStyle>
          <a:p>
            <a:pPr>
              <a:defRPr/>
            </a:pPr>
            <a:endParaRPr lang="fr-FR"/>
          </a:p>
        </p:txBody>
      </p:sp>
      <p:sp>
        <p:nvSpPr>
          <p:cNvPr id="6" name="Espace réservé du numéro de diapositive 5"/>
          <p:cNvSpPr>
            <a:spLocks noGrp="1"/>
          </p:cNvSpPr>
          <p:nvPr>
            <p:ph type="sldNum" sz="quarter" idx="12"/>
          </p:nvPr>
        </p:nvSpPr>
        <p:spPr/>
        <p:txBody>
          <a:bodyPr/>
          <a:lstStyle>
            <a:lvl1pPr>
              <a:defRPr/>
            </a:lvl1pPr>
          </a:lstStyle>
          <a:p>
            <a:pPr>
              <a:defRPr/>
            </a:pPr>
            <a:fld id="{F1E2FE9E-A221-4B78-8BC7-ABB0E1362F43}" type="slidenum">
              <a:rPr lang="fr-FR"/>
              <a:pPr>
                <a:defRPr/>
              </a:pPr>
              <a:t>‹N°›</a:t>
            </a:fld>
            <a:endParaRPr lang="fr-FR"/>
          </a:p>
        </p:txBody>
      </p:sp>
    </p:spTree>
  </p:cSld>
  <p:clrMapOvr>
    <a:masterClrMapping/>
  </p:clrMapOvr>
  <p:transition spd="med">
    <p:pull dir="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514350" y="1600203"/>
            <a:ext cx="4543425"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5229225" y="1600203"/>
            <a:ext cx="4543425"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3"/>
          <p:cNvSpPr>
            <a:spLocks noGrp="1"/>
          </p:cNvSpPr>
          <p:nvPr>
            <p:ph type="dt" sz="half" idx="10"/>
          </p:nvPr>
        </p:nvSpPr>
        <p:spPr/>
        <p:txBody>
          <a:bodyPr/>
          <a:lstStyle>
            <a:lvl1pPr>
              <a:defRPr/>
            </a:lvl1pPr>
          </a:lstStyle>
          <a:p>
            <a:pPr>
              <a:defRPr/>
            </a:pPr>
            <a:fld id="{CC682C24-57B7-43FC-B5AA-2CFEBE8551C2}" type="datetimeFigureOut">
              <a:rPr lang="fr-FR"/>
              <a:pPr>
                <a:defRPr/>
              </a:pPr>
              <a:t>04/04/2017</a:t>
            </a:fld>
            <a:endParaRPr lang="fr-FR"/>
          </a:p>
        </p:txBody>
      </p:sp>
      <p:sp>
        <p:nvSpPr>
          <p:cNvPr id="6" name="Espace réservé du pied de page 4"/>
          <p:cNvSpPr>
            <a:spLocks noGrp="1"/>
          </p:cNvSpPr>
          <p:nvPr>
            <p:ph type="ftr" sz="quarter" idx="11"/>
          </p:nvPr>
        </p:nvSpPr>
        <p:spPr/>
        <p:txBody>
          <a:bodyPr/>
          <a:lstStyle>
            <a:lvl1pPr>
              <a:defRPr/>
            </a:lvl1pPr>
          </a:lstStyle>
          <a:p>
            <a:pPr>
              <a:defRPr/>
            </a:pPr>
            <a:endParaRPr lang="fr-FR"/>
          </a:p>
        </p:txBody>
      </p:sp>
      <p:sp>
        <p:nvSpPr>
          <p:cNvPr id="7" name="Espace réservé du numéro de diapositive 5"/>
          <p:cNvSpPr>
            <a:spLocks noGrp="1"/>
          </p:cNvSpPr>
          <p:nvPr>
            <p:ph type="sldNum" sz="quarter" idx="12"/>
          </p:nvPr>
        </p:nvSpPr>
        <p:spPr/>
        <p:txBody>
          <a:bodyPr/>
          <a:lstStyle>
            <a:lvl1pPr>
              <a:defRPr/>
            </a:lvl1pPr>
          </a:lstStyle>
          <a:p>
            <a:pPr>
              <a:defRPr/>
            </a:pPr>
            <a:fld id="{B96933BB-75C7-468D-86C5-759E494D3D1A}" type="slidenum">
              <a:rPr lang="fr-FR"/>
              <a:pPr>
                <a:defRPr/>
              </a:pPr>
              <a:t>‹N°›</a:t>
            </a:fld>
            <a:endParaRPr lang="fr-FR"/>
          </a:p>
        </p:txBody>
      </p:sp>
    </p:spTree>
  </p:cSld>
  <p:clrMapOvr>
    <a:masterClrMapping/>
  </p:clrMapOvr>
  <p:transition spd="med">
    <p:pull dir="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514350" y="1535113"/>
            <a:ext cx="4545212"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514350" y="2174875"/>
            <a:ext cx="4545212"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5225655" y="1535113"/>
            <a:ext cx="454699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5225655" y="2174875"/>
            <a:ext cx="454699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3"/>
          <p:cNvSpPr>
            <a:spLocks noGrp="1"/>
          </p:cNvSpPr>
          <p:nvPr>
            <p:ph type="dt" sz="half" idx="10"/>
          </p:nvPr>
        </p:nvSpPr>
        <p:spPr/>
        <p:txBody>
          <a:bodyPr/>
          <a:lstStyle>
            <a:lvl1pPr>
              <a:defRPr/>
            </a:lvl1pPr>
          </a:lstStyle>
          <a:p>
            <a:pPr>
              <a:defRPr/>
            </a:pPr>
            <a:fld id="{549EF39F-CF3A-417C-8C87-E686C1DE5C2E}" type="datetimeFigureOut">
              <a:rPr lang="fr-FR"/>
              <a:pPr>
                <a:defRPr/>
              </a:pPr>
              <a:t>04/04/2017</a:t>
            </a:fld>
            <a:endParaRPr lang="fr-FR"/>
          </a:p>
        </p:txBody>
      </p:sp>
      <p:sp>
        <p:nvSpPr>
          <p:cNvPr id="8" name="Espace réservé du pied de page 4"/>
          <p:cNvSpPr>
            <a:spLocks noGrp="1"/>
          </p:cNvSpPr>
          <p:nvPr>
            <p:ph type="ftr" sz="quarter" idx="11"/>
          </p:nvPr>
        </p:nvSpPr>
        <p:spPr/>
        <p:txBody>
          <a:bodyPr/>
          <a:lstStyle>
            <a:lvl1pPr>
              <a:defRPr/>
            </a:lvl1pPr>
          </a:lstStyle>
          <a:p>
            <a:pPr>
              <a:defRPr/>
            </a:pPr>
            <a:endParaRPr lang="fr-FR"/>
          </a:p>
        </p:txBody>
      </p:sp>
      <p:sp>
        <p:nvSpPr>
          <p:cNvPr id="9" name="Espace réservé du numéro de diapositive 5"/>
          <p:cNvSpPr>
            <a:spLocks noGrp="1"/>
          </p:cNvSpPr>
          <p:nvPr>
            <p:ph type="sldNum" sz="quarter" idx="12"/>
          </p:nvPr>
        </p:nvSpPr>
        <p:spPr/>
        <p:txBody>
          <a:bodyPr/>
          <a:lstStyle>
            <a:lvl1pPr>
              <a:defRPr/>
            </a:lvl1pPr>
          </a:lstStyle>
          <a:p>
            <a:pPr>
              <a:defRPr/>
            </a:pPr>
            <a:fld id="{7E2F3FBD-3293-4A1C-86EB-BAEB7ABE11A2}" type="slidenum">
              <a:rPr lang="fr-FR"/>
              <a:pPr>
                <a:defRPr/>
              </a:pPr>
              <a:t>‹N°›</a:t>
            </a:fld>
            <a:endParaRPr lang="fr-FR"/>
          </a:p>
        </p:txBody>
      </p:sp>
    </p:spTree>
  </p:cSld>
  <p:clrMapOvr>
    <a:masterClrMapping/>
  </p:clrMapOvr>
  <p:transition spd="med">
    <p:pull dir="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e la date 3"/>
          <p:cNvSpPr>
            <a:spLocks noGrp="1"/>
          </p:cNvSpPr>
          <p:nvPr>
            <p:ph type="dt" sz="half" idx="10"/>
          </p:nvPr>
        </p:nvSpPr>
        <p:spPr/>
        <p:txBody>
          <a:bodyPr/>
          <a:lstStyle>
            <a:lvl1pPr>
              <a:defRPr/>
            </a:lvl1pPr>
          </a:lstStyle>
          <a:p>
            <a:pPr>
              <a:defRPr/>
            </a:pPr>
            <a:fld id="{89A79574-23DC-4EF9-A288-C8A76CB032C1}" type="datetimeFigureOut">
              <a:rPr lang="fr-FR"/>
              <a:pPr>
                <a:defRPr/>
              </a:pPr>
              <a:t>04/04/2017</a:t>
            </a:fld>
            <a:endParaRPr lang="fr-FR"/>
          </a:p>
        </p:txBody>
      </p:sp>
      <p:sp>
        <p:nvSpPr>
          <p:cNvPr id="4" name="Espace réservé du pied de page 4"/>
          <p:cNvSpPr>
            <a:spLocks noGrp="1"/>
          </p:cNvSpPr>
          <p:nvPr>
            <p:ph type="ftr" sz="quarter" idx="11"/>
          </p:nvPr>
        </p:nvSpPr>
        <p:spPr/>
        <p:txBody>
          <a:bodyPr/>
          <a:lstStyle>
            <a:lvl1pPr>
              <a:defRPr/>
            </a:lvl1pPr>
          </a:lstStyle>
          <a:p>
            <a:pPr>
              <a:defRPr/>
            </a:pPr>
            <a:endParaRPr lang="fr-FR"/>
          </a:p>
        </p:txBody>
      </p:sp>
      <p:sp>
        <p:nvSpPr>
          <p:cNvPr id="5" name="Espace réservé du numéro de diapositive 5"/>
          <p:cNvSpPr>
            <a:spLocks noGrp="1"/>
          </p:cNvSpPr>
          <p:nvPr>
            <p:ph type="sldNum" sz="quarter" idx="12"/>
          </p:nvPr>
        </p:nvSpPr>
        <p:spPr/>
        <p:txBody>
          <a:bodyPr/>
          <a:lstStyle>
            <a:lvl1pPr>
              <a:defRPr/>
            </a:lvl1pPr>
          </a:lstStyle>
          <a:p>
            <a:pPr>
              <a:defRPr/>
            </a:pPr>
            <a:fld id="{E7C51EF5-E579-43B8-8969-A461EF5FE213}" type="slidenum">
              <a:rPr lang="fr-FR"/>
              <a:pPr>
                <a:defRPr/>
              </a:pPr>
              <a:t>‹N°›</a:t>
            </a:fld>
            <a:endParaRPr lang="fr-FR"/>
          </a:p>
        </p:txBody>
      </p:sp>
    </p:spTree>
  </p:cSld>
  <p:clrMapOvr>
    <a:masterClrMapping/>
  </p:clrMapOvr>
  <p:transition spd="med">
    <p:pull dir="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3"/>
          <p:cNvSpPr>
            <a:spLocks noGrp="1"/>
          </p:cNvSpPr>
          <p:nvPr>
            <p:ph type="dt" sz="half" idx="10"/>
          </p:nvPr>
        </p:nvSpPr>
        <p:spPr/>
        <p:txBody>
          <a:bodyPr/>
          <a:lstStyle>
            <a:lvl1pPr>
              <a:defRPr/>
            </a:lvl1pPr>
          </a:lstStyle>
          <a:p>
            <a:pPr>
              <a:defRPr/>
            </a:pPr>
            <a:fld id="{5AFDE7E3-C84B-4322-95D2-77B9B6088A90}" type="datetimeFigureOut">
              <a:rPr lang="fr-FR"/>
              <a:pPr>
                <a:defRPr/>
              </a:pPr>
              <a:t>04/04/2017</a:t>
            </a:fld>
            <a:endParaRPr lang="fr-FR"/>
          </a:p>
        </p:txBody>
      </p:sp>
      <p:sp>
        <p:nvSpPr>
          <p:cNvPr id="3" name="Espace réservé du pied de page 4"/>
          <p:cNvSpPr>
            <a:spLocks noGrp="1"/>
          </p:cNvSpPr>
          <p:nvPr>
            <p:ph type="ftr" sz="quarter" idx="11"/>
          </p:nvPr>
        </p:nvSpPr>
        <p:spPr/>
        <p:txBody>
          <a:bodyPr/>
          <a:lstStyle>
            <a:lvl1pPr>
              <a:defRPr/>
            </a:lvl1pPr>
          </a:lstStyle>
          <a:p>
            <a:pPr>
              <a:defRPr/>
            </a:pPr>
            <a:endParaRPr lang="fr-FR"/>
          </a:p>
        </p:txBody>
      </p:sp>
      <p:sp>
        <p:nvSpPr>
          <p:cNvPr id="4" name="Espace réservé du numéro de diapositive 5"/>
          <p:cNvSpPr>
            <a:spLocks noGrp="1"/>
          </p:cNvSpPr>
          <p:nvPr>
            <p:ph type="sldNum" sz="quarter" idx="12"/>
          </p:nvPr>
        </p:nvSpPr>
        <p:spPr/>
        <p:txBody>
          <a:bodyPr/>
          <a:lstStyle>
            <a:lvl1pPr>
              <a:defRPr/>
            </a:lvl1pPr>
          </a:lstStyle>
          <a:p>
            <a:pPr>
              <a:defRPr/>
            </a:pPr>
            <a:fld id="{02BCAAA8-5182-4B77-9164-471FF7A46BB8}" type="slidenum">
              <a:rPr lang="fr-FR"/>
              <a:pPr>
                <a:defRPr/>
              </a:pPr>
              <a:t>‹N°›</a:t>
            </a:fld>
            <a:endParaRPr lang="fr-FR"/>
          </a:p>
        </p:txBody>
      </p:sp>
    </p:spTree>
  </p:cSld>
  <p:clrMapOvr>
    <a:masterClrMapping/>
  </p:clrMapOvr>
  <p:transition spd="med">
    <p:pull dir="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514352" y="273050"/>
            <a:ext cx="3384352" cy="1162050"/>
          </a:xfrm>
        </p:spPr>
        <p:txBody>
          <a:bodyPr anchor="b"/>
          <a:lstStyle>
            <a:lvl1pPr algn="l">
              <a:defRPr sz="2000" b="1"/>
            </a:lvl1pPr>
          </a:lstStyle>
          <a:p>
            <a:r>
              <a:rPr lang="fr-FR" smtClean="0"/>
              <a:t>Cliquez pour modifier le style du titre</a:t>
            </a:r>
            <a:endParaRPr lang="fr-FR"/>
          </a:p>
        </p:txBody>
      </p:sp>
      <p:sp>
        <p:nvSpPr>
          <p:cNvPr id="3" name="Espace réservé du contenu 2"/>
          <p:cNvSpPr>
            <a:spLocks noGrp="1"/>
          </p:cNvSpPr>
          <p:nvPr>
            <p:ph idx="1"/>
          </p:nvPr>
        </p:nvSpPr>
        <p:spPr>
          <a:xfrm>
            <a:off x="4021931" y="273053"/>
            <a:ext cx="5750719"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514352" y="1435103"/>
            <a:ext cx="3384352"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3"/>
          <p:cNvSpPr>
            <a:spLocks noGrp="1"/>
          </p:cNvSpPr>
          <p:nvPr>
            <p:ph type="dt" sz="half" idx="10"/>
          </p:nvPr>
        </p:nvSpPr>
        <p:spPr/>
        <p:txBody>
          <a:bodyPr/>
          <a:lstStyle>
            <a:lvl1pPr>
              <a:defRPr/>
            </a:lvl1pPr>
          </a:lstStyle>
          <a:p>
            <a:pPr>
              <a:defRPr/>
            </a:pPr>
            <a:fld id="{18F1CF51-ECAA-48A1-9D64-A47EEBF7B8D1}" type="datetimeFigureOut">
              <a:rPr lang="fr-FR"/>
              <a:pPr>
                <a:defRPr/>
              </a:pPr>
              <a:t>04/04/2017</a:t>
            </a:fld>
            <a:endParaRPr lang="fr-FR"/>
          </a:p>
        </p:txBody>
      </p:sp>
      <p:sp>
        <p:nvSpPr>
          <p:cNvPr id="6" name="Espace réservé du pied de page 4"/>
          <p:cNvSpPr>
            <a:spLocks noGrp="1"/>
          </p:cNvSpPr>
          <p:nvPr>
            <p:ph type="ftr" sz="quarter" idx="11"/>
          </p:nvPr>
        </p:nvSpPr>
        <p:spPr/>
        <p:txBody>
          <a:bodyPr/>
          <a:lstStyle>
            <a:lvl1pPr>
              <a:defRPr/>
            </a:lvl1pPr>
          </a:lstStyle>
          <a:p>
            <a:pPr>
              <a:defRPr/>
            </a:pPr>
            <a:endParaRPr lang="fr-FR"/>
          </a:p>
        </p:txBody>
      </p:sp>
      <p:sp>
        <p:nvSpPr>
          <p:cNvPr id="7" name="Espace réservé du numéro de diapositive 5"/>
          <p:cNvSpPr>
            <a:spLocks noGrp="1"/>
          </p:cNvSpPr>
          <p:nvPr>
            <p:ph type="sldNum" sz="quarter" idx="12"/>
          </p:nvPr>
        </p:nvSpPr>
        <p:spPr/>
        <p:txBody>
          <a:bodyPr/>
          <a:lstStyle>
            <a:lvl1pPr>
              <a:defRPr/>
            </a:lvl1pPr>
          </a:lstStyle>
          <a:p>
            <a:pPr>
              <a:defRPr/>
            </a:pPr>
            <a:fld id="{AD657340-5487-4EB4-A01E-0E53E1F91382}" type="slidenum">
              <a:rPr lang="fr-FR"/>
              <a:pPr>
                <a:defRPr/>
              </a:pPr>
              <a:t>‹N°›</a:t>
            </a:fld>
            <a:endParaRPr lang="fr-FR"/>
          </a:p>
        </p:txBody>
      </p:sp>
    </p:spTree>
  </p:cSld>
  <p:clrMapOvr>
    <a:masterClrMapping/>
  </p:clrMapOvr>
  <p:transition spd="med">
    <p:pull dir="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2016324" y="4800600"/>
            <a:ext cx="6172200" cy="566738"/>
          </a:xfrm>
        </p:spPr>
        <p:txBody>
          <a:bodyPr anchor="b"/>
          <a:lstStyle>
            <a:lvl1pPr algn="l">
              <a:defRPr sz="20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2016324" y="612775"/>
            <a:ext cx="61722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fr-FR" noProof="0" smtClean="0"/>
          </a:p>
        </p:txBody>
      </p:sp>
      <p:sp>
        <p:nvSpPr>
          <p:cNvPr id="4" name="Espace réservé du texte 3"/>
          <p:cNvSpPr>
            <a:spLocks noGrp="1"/>
          </p:cNvSpPr>
          <p:nvPr>
            <p:ph type="body" sz="half" idx="2"/>
          </p:nvPr>
        </p:nvSpPr>
        <p:spPr>
          <a:xfrm>
            <a:off x="2016324" y="5367338"/>
            <a:ext cx="6172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3"/>
          <p:cNvSpPr>
            <a:spLocks noGrp="1"/>
          </p:cNvSpPr>
          <p:nvPr>
            <p:ph type="dt" sz="half" idx="10"/>
          </p:nvPr>
        </p:nvSpPr>
        <p:spPr/>
        <p:txBody>
          <a:bodyPr/>
          <a:lstStyle>
            <a:lvl1pPr>
              <a:defRPr/>
            </a:lvl1pPr>
          </a:lstStyle>
          <a:p>
            <a:pPr>
              <a:defRPr/>
            </a:pPr>
            <a:fld id="{3287C7B4-4B26-4679-B31C-D8122212C7DC}" type="datetimeFigureOut">
              <a:rPr lang="fr-FR"/>
              <a:pPr>
                <a:defRPr/>
              </a:pPr>
              <a:t>04/04/2017</a:t>
            </a:fld>
            <a:endParaRPr lang="fr-FR"/>
          </a:p>
        </p:txBody>
      </p:sp>
      <p:sp>
        <p:nvSpPr>
          <p:cNvPr id="6" name="Espace réservé du pied de page 4"/>
          <p:cNvSpPr>
            <a:spLocks noGrp="1"/>
          </p:cNvSpPr>
          <p:nvPr>
            <p:ph type="ftr" sz="quarter" idx="11"/>
          </p:nvPr>
        </p:nvSpPr>
        <p:spPr/>
        <p:txBody>
          <a:bodyPr/>
          <a:lstStyle>
            <a:lvl1pPr>
              <a:defRPr/>
            </a:lvl1pPr>
          </a:lstStyle>
          <a:p>
            <a:pPr>
              <a:defRPr/>
            </a:pPr>
            <a:endParaRPr lang="fr-FR"/>
          </a:p>
        </p:txBody>
      </p:sp>
      <p:sp>
        <p:nvSpPr>
          <p:cNvPr id="7" name="Espace réservé du numéro de diapositive 5"/>
          <p:cNvSpPr>
            <a:spLocks noGrp="1"/>
          </p:cNvSpPr>
          <p:nvPr>
            <p:ph type="sldNum" sz="quarter" idx="12"/>
          </p:nvPr>
        </p:nvSpPr>
        <p:spPr/>
        <p:txBody>
          <a:bodyPr/>
          <a:lstStyle>
            <a:lvl1pPr>
              <a:defRPr/>
            </a:lvl1pPr>
          </a:lstStyle>
          <a:p>
            <a:pPr>
              <a:defRPr/>
            </a:pPr>
            <a:fld id="{43A6A8B4-DF83-417B-97C5-00FC1BF045BE}" type="slidenum">
              <a:rPr lang="fr-FR"/>
              <a:pPr>
                <a:defRPr/>
              </a:pPr>
              <a:t>‹N°›</a:t>
            </a:fld>
            <a:endParaRPr lang="fr-FR"/>
          </a:p>
        </p:txBody>
      </p:sp>
    </p:spTree>
  </p:cSld>
  <p:clrMapOvr>
    <a:masterClrMapping/>
  </p:clrMapOvr>
  <p:transition spd="med">
    <p:pull dir="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lvl1pPr>
              <a:defRPr/>
            </a:lvl1pPr>
          </a:lstStyle>
          <a:p>
            <a:pPr>
              <a:defRPr/>
            </a:pPr>
            <a:fld id="{28293972-D9E1-40FA-865F-B5386F4972FA}" type="datetimeFigureOut">
              <a:rPr lang="fr-FR"/>
              <a:pPr>
                <a:defRPr/>
              </a:pPr>
              <a:t>04/04/2017</a:t>
            </a:fld>
            <a:endParaRPr lang="fr-FR"/>
          </a:p>
        </p:txBody>
      </p:sp>
      <p:sp>
        <p:nvSpPr>
          <p:cNvPr id="5" name="Espace réservé du pied de page 4"/>
          <p:cNvSpPr>
            <a:spLocks noGrp="1"/>
          </p:cNvSpPr>
          <p:nvPr>
            <p:ph type="ftr" sz="quarter" idx="11"/>
          </p:nvPr>
        </p:nvSpPr>
        <p:spPr/>
        <p:txBody>
          <a:bodyPr/>
          <a:lstStyle>
            <a:lvl1pPr>
              <a:defRPr/>
            </a:lvl1pPr>
          </a:lstStyle>
          <a:p>
            <a:pPr>
              <a:defRPr/>
            </a:pPr>
            <a:endParaRPr lang="fr-FR"/>
          </a:p>
        </p:txBody>
      </p:sp>
      <p:sp>
        <p:nvSpPr>
          <p:cNvPr id="6" name="Espace réservé du numéro de diapositive 5"/>
          <p:cNvSpPr>
            <a:spLocks noGrp="1"/>
          </p:cNvSpPr>
          <p:nvPr>
            <p:ph type="sldNum" sz="quarter" idx="12"/>
          </p:nvPr>
        </p:nvSpPr>
        <p:spPr/>
        <p:txBody>
          <a:bodyPr/>
          <a:lstStyle>
            <a:lvl1pPr>
              <a:defRPr/>
            </a:lvl1pPr>
          </a:lstStyle>
          <a:p>
            <a:pPr>
              <a:defRPr/>
            </a:pPr>
            <a:fld id="{DC2AF4D9-E77D-4594-A295-055243A74C01}" type="slidenum">
              <a:rPr lang="fr-FR"/>
              <a:pPr>
                <a:defRPr/>
              </a:pPr>
              <a:t>‹N°›</a:t>
            </a:fld>
            <a:endParaRPr lang="fr-FR"/>
          </a:p>
        </p:txBody>
      </p:sp>
    </p:spTree>
  </p:cSld>
  <p:clrMapOvr>
    <a:masterClrMapping/>
  </p:clrMapOvr>
  <p:transition spd="med">
    <p:pull dir="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7458075" y="274641"/>
            <a:ext cx="2314575" cy="5851525"/>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514350" y="274641"/>
            <a:ext cx="6772275" cy="5851525"/>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lvl1pPr>
              <a:defRPr/>
            </a:lvl1pPr>
          </a:lstStyle>
          <a:p>
            <a:pPr>
              <a:defRPr/>
            </a:pPr>
            <a:fld id="{39DB629C-ABDF-4EE7-BAD6-533B6BA62896}" type="datetimeFigureOut">
              <a:rPr lang="fr-FR"/>
              <a:pPr>
                <a:defRPr/>
              </a:pPr>
              <a:t>04/04/2017</a:t>
            </a:fld>
            <a:endParaRPr lang="fr-FR"/>
          </a:p>
        </p:txBody>
      </p:sp>
      <p:sp>
        <p:nvSpPr>
          <p:cNvPr id="5" name="Espace réservé du pied de page 4"/>
          <p:cNvSpPr>
            <a:spLocks noGrp="1"/>
          </p:cNvSpPr>
          <p:nvPr>
            <p:ph type="ftr" sz="quarter" idx="11"/>
          </p:nvPr>
        </p:nvSpPr>
        <p:spPr/>
        <p:txBody>
          <a:bodyPr/>
          <a:lstStyle>
            <a:lvl1pPr>
              <a:defRPr/>
            </a:lvl1pPr>
          </a:lstStyle>
          <a:p>
            <a:pPr>
              <a:defRPr/>
            </a:pPr>
            <a:endParaRPr lang="fr-FR"/>
          </a:p>
        </p:txBody>
      </p:sp>
      <p:sp>
        <p:nvSpPr>
          <p:cNvPr id="6" name="Espace réservé du numéro de diapositive 5"/>
          <p:cNvSpPr>
            <a:spLocks noGrp="1"/>
          </p:cNvSpPr>
          <p:nvPr>
            <p:ph type="sldNum" sz="quarter" idx="12"/>
          </p:nvPr>
        </p:nvSpPr>
        <p:spPr/>
        <p:txBody>
          <a:bodyPr/>
          <a:lstStyle>
            <a:lvl1pPr>
              <a:defRPr/>
            </a:lvl1pPr>
          </a:lstStyle>
          <a:p>
            <a:pPr>
              <a:defRPr/>
            </a:pPr>
            <a:fld id="{E7398C7E-4523-49A9-8F12-6E2A5A5D7855}" type="slidenum">
              <a:rPr lang="fr-FR"/>
              <a:pPr>
                <a:defRPr/>
              </a:pPr>
              <a:t>‹N°›</a:t>
            </a:fld>
            <a:endParaRPr lang="fr-FR"/>
          </a:p>
        </p:txBody>
      </p:sp>
    </p:spTree>
  </p:cSld>
  <p:clrMapOvr>
    <a:masterClrMapping/>
  </p:clrMapOvr>
  <p:transition spd="med">
    <p:pull dir="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Espace réservé du titre 1"/>
          <p:cNvSpPr>
            <a:spLocks noGrp="1"/>
          </p:cNvSpPr>
          <p:nvPr>
            <p:ph type="title"/>
          </p:nvPr>
        </p:nvSpPr>
        <p:spPr bwMode="auto">
          <a:xfrm>
            <a:off x="514350" y="274638"/>
            <a:ext cx="92583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fr-FR" smtClean="0"/>
              <a:t>Cliquez pour modifier le style du titre</a:t>
            </a:r>
          </a:p>
        </p:txBody>
      </p:sp>
      <p:sp>
        <p:nvSpPr>
          <p:cNvPr id="1027" name="Espace réservé du texte 2"/>
          <p:cNvSpPr>
            <a:spLocks noGrp="1"/>
          </p:cNvSpPr>
          <p:nvPr>
            <p:ph type="body" idx="1"/>
          </p:nvPr>
        </p:nvSpPr>
        <p:spPr bwMode="auto">
          <a:xfrm>
            <a:off x="514350" y="1600200"/>
            <a:ext cx="92583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p>
        </p:txBody>
      </p:sp>
      <p:sp>
        <p:nvSpPr>
          <p:cNvPr id="4" name="Espace réservé de la date 3"/>
          <p:cNvSpPr>
            <a:spLocks noGrp="1"/>
          </p:cNvSpPr>
          <p:nvPr>
            <p:ph type="dt" sz="half" idx="2"/>
          </p:nvPr>
        </p:nvSpPr>
        <p:spPr>
          <a:xfrm>
            <a:off x="514350" y="6356350"/>
            <a:ext cx="2400300" cy="365125"/>
          </a:xfrm>
          <a:prstGeom prst="rect">
            <a:avLst/>
          </a:prstGeom>
        </p:spPr>
        <p:txBody>
          <a:bodyPr vert="horz" lIns="91440" tIns="45720" rIns="91440" bIns="45720" rtlCol="0" anchor="ctr"/>
          <a:lstStyle>
            <a:lvl1pPr algn="l">
              <a:defRPr sz="1200" smtClean="0">
                <a:solidFill>
                  <a:schemeClr val="tx1">
                    <a:tint val="75000"/>
                  </a:schemeClr>
                </a:solidFill>
              </a:defRPr>
            </a:lvl1pPr>
          </a:lstStyle>
          <a:p>
            <a:pPr>
              <a:defRPr/>
            </a:pPr>
            <a:fld id="{EF979CA8-F2F6-41A9-A979-F94EC665719C}" type="datetimeFigureOut">
              <a:rPr lang="fr-FR"/>
              <a:pPr>
                <a:defRPr/>
              </a:pPr>
              <a:t>04/04/2017</a:t>
            </a:fld>
            <a:endParaRPr lang="fr-FR"/>
          </a:p>
        </p:txBody>
      </p:sp>
      <p:sp>
        <p:nvSpPr>
          <p:cNvPr id="5" name="Espace réservé du pied de page 4"/>
          <p:cNvSpPr>
            <a:spLocks noGrp="1"/>
          </p:cNvSpPr>
          <p:nvPr>
            <p:ph type="ftr" sz="quarter" idx="3"/>
          </p:nvPr>
        </p:nvSpPr>
        <p:spPr>
          <a:xfrm>
            <a:off x="3514725" y="6356350"/>
            <a:ext cx="325755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a:defRPr/>
            </a:pPr>
            <a:endParaRPr lang="fr-FR"/>
          </a:p>
        </p:txBody>
      </p:sp>
      <p:sp>
        <p:nvSpPr>
          <p:cNvPr id="6" name="Espace réservé du numéro de diapositive 5"/>
          <p:cNvSpPr>
            <a:spLocks noGrp="1"/>
          </p:cNvSpPr>
          <p:nvPr>
            <p:ph type="sldNum" sz="quarter" idx="4"/>
          </p:nvPr>
        </p:nvSpPr>
        <p:spPr>
          <a:xfrm>
            <a:off x="7372350" y="6356350"/>
            <a:ext cx="2400300" cy="365125"/>
          </a:xfrm>
          <a:prstGeom prst="rect">
            <a:avLst/>
          </a:prstGeom>
        </p:spPr>
        <p:txBody>
          <a:bodyPr vert="horz" lIns="91440" tIns="45720" rIns="91440" bIns="45720" rtlCol="0" anchor="ctr"/>
          <a:lstStyle>
            <a:lvl1pPr algn="r">
              <a:defRPr sz="1200" smtClean="0">
                <a:solidFill>
                  <a:schemeClr val="tx1">
                    <a:tint val="75000"/>
                  </a:schemeClr>
                </a:solidFill>
              </a:defRPr>
            </a:lvl1pPr>
          </a:lstStyle>
          <a:p>
            <a:pPr>
              <a:defRPr/>
            </a:pPr>
            <a:fld id="{2918A612-1149-4E1A-A449-49C66DE3DBDB}" type="slidenum">
              <a:rPr lang="fr-FR"/>
              <a:pPr>
                <a:defRPr/>
              </a:pPr>
              <a:t>‹N°›</a:t>
            </a:fld>
            <a:endParaRPr lang="fr-FR"/>
          </a:p>
        </p:txBody>
      </p:sp>
    </p:spTree>
  </p:cSld>
  <p:clrMap bg1="lt1" tx1="dk1" bg2="lt2" tx2="dk2" accent1="accent1" accent2="accent2" accent3="accent3" accent4="accent4" accent5="accent5" accent6="accent6" hlink="hlink" folHlink="folHlink"/>
  <p:sldLayoutIdLst>
    <p:sldLayoutId id="2147483848" r:id="rId1"/>
    <p:sldLayoutId id="2147483849" r:id="rId2"/>
    <p:sldLayoutId id="2147483850" r:id="rId3"/>
    <p:sldLayoutId id="2147483851" r:id="rId4"/>
    <p:sldLayoutId id="2147483852" r:id="rId5"/>
    <p:sldLayoutId id="2147483853" r:id="rId6"/>
    <p:sldLayoutId id="2147483854" r:id="rId7"/>
    <p:sldLayoutId id="2147483855" r:id="rId8"/>
    <p:sldLayoutId id="2147483856" r:id="rId9"/>
    <p:sldLayoutId id="2147483857" r:id="rId10"/>
    <p:sldLayoutId id="2147483858" r:id="rId11"/>
  </p:sldLayoutIdLst>
  <p:transition spd="med">
    <p:pull dir="r"/>
  </p:transition>
  <p:timing>
    <p:tnLst>
      <p:par>
        <p:cTn id="1" dur="indefinite" restart="never" nodeType="tmRoot"/>
      </p:par>
    </p:tnLst>
  </p:timing>
  <p:txStyles>
    <p:titleStyle>
      <a:lvl1pPr algn="ctr" rtl="0" fontAlgn="base">
        <a:spcBef>
          <a:spcPct val="0"/>
        </a:spcBef>
        <a:spcAft>
          <a:spcPct val="0"/>
        </a:spcAft>
        <a:defRPr sz="4400" kern="1200">
          <a:solidFill>
            <a:schemeClr val="tx1"/>
          </a:solidFill>
          <a:latin typeface="+mj-lt"/>
          <a:ea typeface="+mj-ea"/>
          <a:cs typeface="+mj-cs"/>
        </a:defRPr>
      </a:lvl1pPr>
      <a:lvl2pPr algn="ctr" rtl="0" fontAlgn="base">
        <a:spcBef>
          <a:spcPct val="0"/>
        </a:spcBef>
        <a:spcAft>
          <a:spcPct val="0"/>
        </a:spcAft>
        <a:defRPr sz="4400">
          <a:solidFill>
            <a:schemeClr val="tx1"/>
          </a:solidFill>
          <a:latin typeface="Calibri" pitchFamily="34" charset="0"/>
        </a:defRPr>
      </a:lvl2pPr>
      <a:lvl3pPr algn="ctr" rtl="0" fontAlgn="base">
        <a:spcBef>
          <a:spcPct val="0"/>
        </a:spcBef>
        <a:spcAft>
          <a:spcPct val="0"/>
        </a:spcAft>
        <a:defRPr sz="4400">
          <a:solidFill>
            <a:schemeClr val="tx1"/>
          </a:solidFill>
          <a:latin typeface="Calibri" pitchFamily="34" charset="0"/>
        </a:defRPr>
      </a:lvl3pPr>
      <a:lvl4pPr algn="ctr" rtl="0" fontAlgn="base">
        <a:spcBef>
          <a:spcPct val="0"/>
        </a:spcBef>
        <a:spcAft>
          <a:spcPct val="0"/>
        </a:spcAft>
        <a:defRPr sz="4400">
          <a:solidFill>
            <a:schemeClr val="tx1"/>
          </a:solidFill>
          <a:latin typeface="Calibri" pitchFamily="34" charset="0"/>
        </a:defRPr>
      </a:lvl4pPr>
      <a:lvl5pPr algn="ctr" rtl="0" fontAlgn="base">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fontAlgn="base">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4.pn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3.png"/><Relationship Id="rId5" Type="http://schemas.openxmlformats.org/officeDocument/2006/relationships/image" Target="../media/image2.jpeg"/><Relationship Id="rId4" Type="http://schemas.openxmlformats.org/officeDocument/2006/relationships/hyperlink" Target="mailto:parcourir.la.france@gmail.com" TargetMode="External"/></Relationships>
</file>

<file path=ppt/slides/_rels/slide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hyperlink" Target="mailto:parcourir.la.france@gmail.com" TargetMode="External"/><Relationship Id="rId2" Type="http://schemas.openxmlformats.org/officeDocument/2006/relationships/image" Target="../media/image36.jpeg"/><Relationship Id="rId1" Type="http://schemas.openxmlformats.org/officeDocument/2006/relationships/slideLayout" Target="../slideLayouts/slideLayout7.xml"/><Relationship Id="rId6" Type="http://schemas.openxmlformats.org/officeDocument/2006/relationships/image" Target="../media/image2.jpeg"/><Relationship Id="rId5" Type="http://schemas.openxmlformats.org/officeDocument/2006/relationships/image" Target="../media/image37.gif"/><Relationship Id="rId4" Type="http://schemas.openxmlformats.org/officeDocument/2006/relationships/hyperlink" Target="http://parcourir-la-france.blogspot.fr/" TargetMode="External"/></Relationships>
</file>

<file path=ppt/slides/_rels/slide34.xml.rels><?xml version="1.0" encoding="UTF-8" standalone="yes"?>
<Relationships xmlns="http://schemas.openxmlformats.org/package/2006/relationships"><Relationship Id="rId8" Type="http://schemas.openxmlformats.org/officeDocument/2006/relationships/image" Target="../media/image40.jpeg"/><Relationship Id="rId13" Type="http://schemas.openxmlformats.org/officeDocument/2006/relationships/hyperlink" Target="http://parcourir-la-france.blogspot.fr/2015/01/domme.html" TargetMode="External"/><Relationship Id="rId18" Type="http://schemas.openxmlformats.org/officeDocument/2006/relationships/image" Target="../media/image45.jpeg"/><Relationship Id="rId3" Type="http://schemas.openxmlformats.org/officeDocument/2006/relationships/hyperlink" Target="https://www.facebook.com/pages/Parcourir-la-France/672499669501582?sk=timeline" TargetMode="External"/><Relationship Id="rId7" Type="http://schemas.openxmlformats.org/officeDocument/2006/relationships/hyperlink" Target="http://parcourir-la-france.blogspot.fr/2014/12/usson.html" TargetMode="External"/><Relationship Id="rId12" Type="http://schemas.openxmlformats.org/officeDocument/2006/relationships/image" Target="../media/image42.jpeg"/><Relationship Id="rId17" Type="http://schemas.openxmlformats.org/officeDocument/2006/relationships/hyperlink" Target="http://parcourir-la-france.blogspot.fr/2015/01/la-roque-gageac.html" TargetMode="External"/><Relationship Id="rId2" Type="http://schemas.openxmlformats.org/officeDocument/2006/relationships/hyperlink" Target="http://parcourir-la-france.blogspot.fr/" TargetMode="External"/><Relationship Id="rId16" Type="http://schemas.openxmlformats.org/officeDocument/2006/relationships/image" Target="../media/image44.jpeg"/><Relationship Id="rId20" Type="http://schemas.openxmlformats.org/officeDocument/2006/relationships/image" Target="../media/image46.jpeg"/><Relationship Id="rId1" Type="http://schemas.openxmlformats.org/officeDocument/2006/relationships/slideLayout" Target="../slideLayouts/slideLayout7.xml"/><Relationship Id="rId6" Type="http://schemas.openxmlformats.org/officeDocument/2006/relationships/image" Target="../media/image39.jpeg"/><Relationship Id="rId11" Type="http://schemas.openxmlformats.org/officeDocument/2006/relationships/hyperlink" Target="http://parcourir-la-france.blogspot.fr/2015/01/saint-amand-sur-fion.html" TargetMode="External"/><Relationship Id="rId5" Type="http://schemas.openxmlformats.org/officeDocument/2006/relationships/hyperlink" Target="https://www.youtube.com/channel/UCw1ZuHotlemug3qlCNd8fSA" TargetMode="External"/><Relationship Id="rId15" Type="http://schemas.openxmlformats.org/officeDocument/2006/relationships/hyperlink" Target="http://parcourir-la-france.blogspot.fr/2015/01/montreuil.html" TargetMode="External"/><Relationship Id="rId10" Type="http://schemas.openxmlformats.org/officeDocument/2006/relationships/image" Target="../media/image41.jpeg"/><Relationship Id="rId19" Type="http://schemas.openxmlformats.org/officeDocument/2006/relationships/hyperlink" Target="http://parcourir-la-france.blogspot.fr/2015/01/beynac-et-cazenac.html" TargetMode="External"/><Relationship Id="rId4" Type="http://schemas.openxmlformats.org/officeDocument/2006/relationships/image" Target="../media/image38.jpeg"/><Relationship Id="rId9" Type="http://schemas.openxmlformats.org/officeDocument/2006/relationships/hyperlink" Target="http://parcourir-la-france.blogspot.fr/2014/12/mortemart.html" TargetMode="External"/><Relationship Id="rId14" Type="http://schemas.openxmlformats.org/officeDocument/2006/relationships/image" Target="../media/image43.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Image 1" descr="IMG_3822.JPG"/>
          <p:cNvPicPr>
            <a:picLocks noGrp="1" noChangeAspect="1"/>
          </p:cNvPicPr>
          <p:nvPr isPhoto="1"/>
        </p:nvPicPr>
        <p:blipFill>
          <a:blip r:embed="rId3" cstate="print"/>
          <a:srcRect/>
          <a:stretch>
            <a:fillRect/>
          </a:stretch>
        </p:blipFill>
        <p:spPr bwMode="auto">
          <a:xfrm>
            <a:off x="0" y="0"/>
            <a:ext cx="10287000" cy="6858000"/>
          </a:xfrm>
          <a:prstGeom prst="rect">
            <a:avLst/>
          </a:prstGeom>
          <a:noFill/>
          <a:ln w="9525">
            <a:noFill/>
            <a:miter lim="800000"/>
            <a:headEnd/>
            <a:tailEnd/>
          </a:ln>
        </p:spPr>
      </p:pic>
      <p:sp>
        <p:nvSpPr>
          <p:cNvPr id="10" name="Rectangle 9"/>
          <p:cNvSpPr/>
          <p:nvPr/>
        </p:nvSpPr>
        <p:spPr>
          <a:xfrm>
            <a:off x="0" y="0"/>
            <a:ext cx="10287000" cy="769441"/>
          </a:xfrm>
          <a:prstGeom prst="rect">
            <a:avLst/>
          </a:prstGeom>
          <a:solidFill>
            <a:srgbClr val="7F7F7F">
              <a:alpha val="69804"/>
            </a:srgbClr>
          </a:solidFill>
          <a:ln>
            <a:solidFill>
              <a:srgbClr val="FFC000"/>
            </a:solidFill>
          </a:ln>
        </p:spPr>
        <p:txBody>
          <a:bodyPr>
            <a:spAutoFit/>
          </a:bodyPr>
          <a:lstStyle/>
          <a:p>
            <a:pPr algn="ctr">
              <a:defRPr/>
            </a:pPr>
            <a:r>
              <a:rPr lang="fr-FR" sz="3600" b="1" dirty="0">
                <a:ln>
                  <a:solidFill>
                    <a:schemeClr val="accent1">
                      <a:lumMod val="75000"/>
                    </a:schemeClr>
                  </a:solidFill>
                </a:ln>
                <a:gradFill>
                  <a:gsLst>
                    <a:gs pos="24000">
                      <a:srgbClr val="FFCC65"/>
                    </a:gs>
                    <a:gs pos="65000">
                      <a:schemeClr val="accent1">
                        <a:tint val="44500"/>
                        <a:satMod val="160000"/>
                      </a:schemeClr>
                    </a:gs>
                    <a:gs pos="100000">
                      <a:schemeClr val="accent1">
                        <a:tint val="23500"/>
                        <a:satMod val="160000"/>
                      </a:schemeClr>
                    </a:gs>
                  </a:gsLst>
                  <a:lin ang="5400000" scaled="0"/>
                </a:gradFill>
                <a:effectLst>
                  <a:outerShdw blurRad="50800" dist="38100" dir="2700000" algn="tl" rotWithShape="0">
                    <a:prstClr val="black">
                      <a:alpha val="40000"/>
                    </a:prstClr>
                  </a:outerShdw>
                </a:effectLst>
                <a:latin typeface="Century Gothic" pitchFamily="34" charset="0"/>
                <a:ea typeface="Tahoma" pitchFamily="34" charset="0"/>
                <a:cs typeface="Tahoma" pitchFamily="34" charset="0"/>
              </a:rPr>
              <a:t>CHÂTEAUNEUF-EN-AUXOIS</a:t>
            </a:r>
            <a:r>
              <a:rPr lang="fr-FR" sz="4400" b="1" dirty="0">
                <a:ln>
                  <a:solidFill>
                    <a:schemeClr val="accent1">
                      <a:lumMod val="75000"/>
                    </a:schemeClr>
                  </a:solidFill>
                </a:ln>
                <a:gradFill>
                  <a:gsLst>
                    <a:gs pos="24000">
                      <a:srgbClr val="FFCC65"/>
                    </a:gs>
                    <a:gs pos="65000">
                      <a:schemeClr val="accent1">
                        <a:tint val="44500"/>
                        <a:satMod val="160000"/>
                      </a:schemeClr>
                    </a:gs>
                    <a:gs pos="100000">
                      <a:schemeClr val="accent1">
                        <a:tint val="23500"/>
                        <a:satMod val="160000"/>
                      </a:schemeClr>
                    </a:gs>
                  </a:gsLst>
                  <a:lin ang="5400000" scaled="0"/>
                </a:gradFill>
                <a:effectLst>
                  <a:outerShdw blurRad="50800" dist="38100" dir="2700000" algn="tl" rotWithShape="0">
                    <a:prstClr val="black">
                      <a:alpha val="40000"/>
                    </a:prstClr>
                  </a:outerShdw>
                </a:effectLst>
                <a:latin typeface="Century Gothic" pitchFamily="34" charset="0"/>
                <a:ea typeface="Tahoma" pitchFamily="34" charset="0"/>
                <a:cs typeface="Tahoma" pitchFamily="34" charset="0"/>
              </a:rPr>
              <a:t> </a:t>
            </a:r>
            <a:r>
              <a:rPr lang="fr-FR" sz="1400" b="1" dirty="0">
                <a:ln>
                  <a:solidFill>
                    <a:schemeClr val="accent1">
                      <a:lumMod val="75000"/>
                    </a:schemeClr>
                  </a:solidFill>
                </a:ln>
                <a:gradFill>
                  <a:gsLst>
                    <a:gs pos="24000">
                      <a:srgbClr val="FFCC65"/>
                    </a:gs>
                    <a:gs pos="65000">
                      <a:schemeClr val="accent1">
                        <a:tint val="44500"/>
                        <a:satMod val="160000"/>
                      </a:schemeClr>
                    </a:gs>
                    <a:gs pos="100000">
                      <a:schemeClr val="accent1">
                        <a:tint val="23500"/>
                        <a:satMod val="160000"/>
                      </a:schemeClr>
                    </a:gs>
                  </a:gsLst>
                  <a:lin ang="5400000" scaled="0"/>
                </a:gradFill>
                <a:effectLst>
                  <a:outerShdw blurRad="50800" dist="38100" dir="2700000" algn="tl" rotWithShape="0">
                    <a:prstClr val="black">
                      <a:alpha val="40000"/>
                    </a:prstClr>
                  </a:outerShdw>
                </a:effectLst>
                <a:latin typeface="Century Gothic" pitchFamily="34" charset="0"/>
                <a:ea typeface="Tahoma" pitchFamily="34" charset="0"/>
                <a:cs typeface="Tahoma" pitchFamily="34" charset="0"/>
              </a:rPr>
              <a:t> </a:t>
            </a:r>
            <a:r>
              <a:rPr lang="fr-FR" sz="2000" b="1" dirty="0">
                <a:ln>
                  <a:solidFill>
                    <a:schemeClr val="accent1">
                      <a:lumMod val="75000"/>
                    </a:schemeClr>
                  </a:solidFill>
                </a:ln>
                <a:gradFill>
                  <a:gsLst>
                    <a:gs pos="24000">
                      <a:srgbClr val="FFCC65"/>
                    </a:gs>
                    <a:gs pos="65000">
                      <a:schemeClr val="accent1">
                        <a:tint val="44500"/>
                        <a:satMod val="160000"/>
                      </a:schemeClr>
                    </a:gs>
                    <a:gs pos="100000">
                      <a:schemeClr val="accent1">
                        <a:tint val="23500"/>
                        <a:satMod val="160000"/>
                      </a:schemeClr>
                    </a:gs>
                  </a:gsLst>
                  <a:lin ang="5400000" scaled="0"/>
                </a:gradFill>
                <a:effectLst>
                  <a:outerShdw blurRad="50800" dist="38100" dir="2700000" algn="tl" rotWithShape="0">
                    <a:prstClr val="black">
                      <a:alpha val="40000"/>
                    </a:prstClr>
                  </a:outerShdw>
                </a:effectLst>
                <a:latin typeface="Century Gothic" pitchFamily="34" charset="0"/>
                <a:ea typeface="Tahoma" pitchFamily="34" charset="0"/>
                <a:cs typeface="Tahoma" pitchFamily="34" charset="0"/>
              </a:rPr>
              <a:t>(Côte d’Or)</a:t>
            </a:r>
            <a:endParaRPr lang="fr-FR" sz="1050" b="1" dirty="0">
              <a:ln>
                <a:solidFill>
                  <a:schemeClr val="accent1">
                    <a:lumMod val="75000"/>
                  </a:schemeClr>
                </a:solidFill>
              </a:ln>
              <a:gradFill>
                <a:gsLst>
                  <a:gs pos="24000">
                    <a:srgbClr val="FFCC65"/>
                  </a:gs>
                  <a:gs pos="65000">
                    <a:schemeClr val="accent1">
                      <a:tint val="44500"/>
                      <a:satMod val="160000"/>
                    </a:schemeClr>
                  </a:gs>
                  <a:gs pos="100000">
                    <a:schemeClr val="accent1">
                      <a:tint val="23500"/>
                      <a:satMod val="160000"/>
                    </a:schemeClr>
                  </a:gs>
                </a:gsLst>
                <a:lin ang="5400000" scaled="0"/>
              </a:gradFill>
              <a:effectLst>
                <a:outerShdw blurRad="50800" dist="38100" dir="2700000" algn="tl" rotWithShape="0">
                  <a:prstClr val="black">
                    <a:alpha val="40000"/>
                  </a:prstClr>
                </a:outerShdw>
              </a:effectLst>
              <a:latin typeface="Century Gothic" pitchFamily="34" charset="0"/>
              <a:ea typeface="Tahoma" pitchFamily="34" charset="0"/>
              <a:cs typeface="Tahoma" pitchFamily="34" charset="0"/>
            </a:endParaRPr>
          </a:p>
        </p:txBody>
      </p:sp>
      <p:sp>
        <p:nvSpPr>
          <p:cNvPr id="11" name="Rectangle 10"/>
          <p:cNvSpPr/>
          <p:nvPr/>
        </p:nvSpPr>
        <p:spPr>
          <a:xfrm>
            <a:off x="1" y="0"/>
            <a:ext cx="967035" cy="400110"/>
          </a:xfrm>
          <a:prstGeom prst="rect">
            <a:avLst/>
          </a:prstGeom>
        </p:spPr>
        <p:txBody>
          <a:bodyPr>
            <a:spAutoFit/>
          </a:bodyPr>
          <a:lstStyle/>
          <a:p>
            <a:pPr algn="ctr">
              <a:defRPr/>
            </a:pPr>
            <a:r>
              <a:rPr lang="fr-FR" sz="2000" b="1" dirty="0">
                <a:ln>
                  <a:solidFill>
                    <a:schemeClr val="accent1">
                      <a:lumMod val="75000"/>
                    </a:schemeClr>
                  </a:solidFill>
                </a:ln>
                <a:gradFill>
                  <a:gsLst>
                    <a:gs pos="24000">
                      <a:srgbClr val="FFCC65"/>
                    </a:gs>
                    <a:gs pos="65000">
                      <a:schemeClr val="accent1">
                        <a:tint val="44500"/>
                        <a:satMod val="160000"/>
                      </a:schemeClr>
                    </a:gs>
                    <a:gs pos="100000">
                      <a:schemeClr val="accent1">
                        <a:tint val="23500"/>
                        <a:satMod val="160000"/>
                      </a:schemeClr>
                    </a:gs>
                  </a:gsLst>
                  <a:lin ang="5400000" scaled="0"/>
                </a:gradFill>
                <a:effectLst>
                  <a:outerShdw blurRad="50800" dist="38100" dir="2700000" algn="tl" rotWithShape="0">
                    <a:prstClr val="black">
                      <a:alpha val="40000"/>
                    </a:prstClr>
                  </a:outerShdw>
                </a:effectLst>
                <a:latin typeface="Century Gothic" pitchFamily="34" charset="0"/>
                <a:ea typeface="Tahoma" pitchFamily="34" charset="0"/>
                <a:cs typeface="Tahoma" pitchFamily="34" charset="0"/>
              </a:rPr>
              <a:t>N°68</a:t>
            </a:r>
            <a:endParaRPr lang="fr-FR" sz="3200" dirty="0"/>
          </a:p>
        </p:txBody>
      </p:sp>
      <p:sp>
        <p:nvSpPr>
          <p:cNvPr id="13" name="Rectangle 12"/>
          <p:cNvSpPr/>
          <p:nvPr/>
        </p:nvSpPr>
        <p:spPr>
          <a:xfrm>
            <a:off x="7519764" y="6309320"/>
            <a:ext cx="2088232" cy="400110"/>
          </a:xfrm>
          <a:prstGeom prst="rect">
            <a:avLst/>
          </a:prstGeom>
        </p:spPr>
        <p:txBody>
          <a:bodyPr>
            <a:spAutoFit/>
            <a:scene3d>
              <a:camera prst="orthographicFront"/>
              <a:lightRig rig="threePt" dir="t"/>
            </a:scene3d>
            <a:sp3d extrusionH="57150">
              <a:bevelT w="69850" h="38100" prst="cross"/>
            </a:sp3d>
          </a:bodyPr>
          <a:lstStyle/>
          <a:p>
            <a:pPr fontAlgn="auto">
              <a:spcBef>
                <a:spcPts val="0"/>
              </a:spcBef>
              <a:spcAft>
                <a:spcPts val="0"/>
              </a:spcAft>
              <a:defRPr/>
            </a:pPr>
            <a:r>
              <a:rPr lang="fr-FR" sz="1000" b="1" dirty="0">
                <a:ln w="18415" cmpd="sng">
                  <a:solidFill>
                    <a:srgbClr val="FFFFFF"/>
                  </a:solidFill>
                  <a:prstDash val="solid"/>
                </a:ln>
                <a:solidFill>
                  <a:srgbClr val="FFFFFF"/>
                </a:solidFill>
                <a:effectLst>
                  <a:glow rad="63500">
                    <a:schemeClr val="accent1">
                      <a:satMod val="175000"/>
                      <a:alpha val="40000"/>
                    </a:schemeClr>
                  </a:glow>
                  <a:outerShdw blurRad="63500" dir="3600000" algn="tl" rotWithShape="0">
                    <a:srgbClr val="000000">
                      <a:alpha val="70000"/>
                    </a:srgbClr>
                  </a:outerShdw>
                </a:effectLst>
                <a:latin typeface="Century Gothic" pitchFamily="34" charset="0"/>
                <a:ea typeface="Batang" pitchFamily="18" charset="-127"/>
                <a:cs typeface="+mn-cs"/>
              </a:rPr>
              <a:t>jean-marie clausse  (</a:t>
            </a:r>
            <a:r>
              <a:rPr lang="fr-FR" sz="1000" b="1" dirty="0">
                <a:ln w="18415" cmpd="sng">
                  <a:solidFill>
                    <a:srgbClr val="FFFFFF"/>
                  </a:solidFill>
                  <a:prstDash val="solid"/>
                </a:ln>
                <a:solidFill>
                  <a:srgbClr val="FFFFFF"/>
                </a:solidFill>
                <a:effectLst>
                  <a:glow rad="63500">
                    <a:schemeClr val="accent1">
                      <a:satMod val="175000"/>
                      <a:alpha val="40000"/>
                    </a:schemeClr>
                  </a:glow>
                  <a:outerShdw blurRad="63500" dir="3600000" algn="tl" rotWithShape="0">
                    <a:srgbClr val="000000">
                      <a:alpha val="70000"/>
                    </a:srgbClr>
                  </a:outerShdw>
                </a:effectLst>
                <a:latin typeface="Century Gothic" pitchFamily="34" charset="0"/>
                <a:ea typeface="Batang" pitchFamily="18" charset="-127"/>
                <a:cs typeface="+mn-cs"/>
              </a:rPr>
              <a:t>2011)            </a:t>
            </a:r>
            <a:endParaRPr lang="fr-FR" sz="1000" b="1" dirty="0">
              <a:ln w="18415" cmpd="sng">
                <a:solidFill>
                  <a:srgbClr val="FFFFFF"/>
                </a:solidFill>
                <a:prstDash val="solid"/>
              </a:ln>
              <a:solidFill>
                <a:srgbClr val="FFFFFF"/>
              </a:solidFill>
              <a:effectLst>
                <a:glow rad="63500">
                  <a:schemeClr val="accent1">
                    <a:satMod val="175000"/>
                    <a:alpha val="40000"/>
                  </a:schemeClr>
                </a:glow>
                <a:outerShdw blurRad="63500" dir="3600000" algn="tl" rotWithShape="0">
                  <a:srgbClr val="000000">
                    <a:alpha val="70000"/>
                  </a:srgbClr>
                </a:outerShdw>
              </a:effectLst>
              <a:latin typeface="Century Gothic" pitchFamily="34" charset="0"/>
              <a:ea typeface="Batang" pitchFamily="18" charset="-127"/>
              <a:cs typeface="+mn-cs"/>
            </a:endParaRPr>
          </a:p>
          <a:p>
            <a:pPr fontAlgn="auto">
              <a:spcBef>
                <a:spcPts val="0"/>
              </a:spcBef>
              <a:spcAft>
                <a:spcPts val="0"/>
              </a:spcAft>
              <a:defRPr/>
            </a:pPr>
            <a:r>
              <a:rPr lang="fr-FR" sz="1000" b="1" i="1" dirty="0">
                <a:ln w="18415" cmpd="sng">
                  <a:solidFill>
                    <a:srgbClr val="FFC000"/>
                  </a:solidFill>
                  <a:prstDash val="solid"/>
                </a:ln>
                <a:solidFill>
                  <a:srgbClr val="FFFFFF"/>
                </a:solidFill>
                <a:effectLst>
                  <a:glow rad="63500">
                    <a:schemeClr val="accent1">
                      <a:satMod val="175000"/>
                      <a:alpha val="40000"/>
                    </a:schemeClr>
                  </a:glow>
                  <a:outerShdw blurRad="63500" dir="3600000" algn="tl" rotWithShape="0">
                    <a:srgbClr val="000000">
                      <a:alpha val="70000"/>
                    </a:srgbClr>
                  </a:outerShdw>
                </a:effectLst>
                <a:latin typeface="Century Gothic" pitchFamily="34" charset="0"/>
                <a:hlinkClick r:id="rId4"/>
              </a:rPr>
              <a:t>parcourir.la.france@gmail.com</a:t>
            </a:r>
            <a:endParaRPr lang="fr-FR" sz="1000" b="1" i="1" dirty="0">
              <a:ln w="18415" cmpd="sng">
                <a:solidFill>
                  <a:srgbClr val="FFC000"/>
                </a:solidFill>
                <a:prstDash val="solid"/>
              </a:ln>
              <a:solidFill>
                <a:srgbClr val="FFFFFF"/>
              </a:solidFill>
              <a:effectLst>
                <a:glow rad="63500">
                  <a:schemeClr val="accent1">
                    <a:satMod val="175000"/>
                    <a:alpha val="40000"/>
                  </a:schemeClr>
                </a:glow>
                <a:outerShdw blurRad="63500" dir="3600000" algn="tl" rotWithShape="0">
                  <a:srgbClr val="000000">
                    <a:alpha val="70000"/>
                  </a:srgbClr>
                </a:outerShdw>
              </a:effectLst>
              <a:latin typeface="Century Gothic" pitchFamily="34" charset="0"/>
            </a:endParaRPr>
          </a:p>
        </p:txBody>
      </p:sp>
      <p:pic>
        <p:nvPicPr>
          <p:cNvPr id="14" name="Picture 7" descr="C:\Users\jean-marie\Downloads\enveloppe-1.jpg">
            <a:hlinkClick r:id="rId4"/>
          </p:cNvPr>
          <p:cNvPicPr>
            <a:picLocks noChangeAspect="1" noChangeArrowheads="1"/>
          </p:cNvPicPr>
          <p:nvPr/>
        </p:nvPicPr>
        <p:blipFill>
          <a:blip r:embed="rId5" cstate="print"/>
          <a:srcRect/>
          <a:stretch>
            <a:fillRect/>
          </a:stretch>
        </p:blipFill>
        <p:spPr bwMode="auto">
          <a:xfrm>
            <a:off x="9680004" y="6381328"/>
            <a:ext cx="422471" cy="294258"/>
          </a:xfrm>
          <a:prstGeom prst="rect">
            <a:avLst/>
          </a:prstGeom>
          <a:noFill/>
          <a:ln w="9525">
            <a:noFill/>
            <a:miter lim="800000"/>
            <a:headEnd/>
            <a:tailEnd/>
          </a:ln>
          <a:effectLst>
            <a:glow rad="63500">
              <a:schemeClr val="accent1">
                <a:satMod val="175000"/>
                <a:alpha val="40000"/>
              </a:schemeClr>
            </a:glow>
          </a:effectLst>
        </p:spPr>
      </p:pic>
      <p:sp>
        <p:nvSpPr>
          <p:cNvPr id="2055" name="Rectangle 13"/>
          <p:cNvSpPr>
            <a:spLocks noChangeArrowheads="1"/>
          </p:cNvSpPr>
          <p:nvPr/>
        </p:nvSpPr>
        <p:spPr bwMode="auto">
          <a:xfrm>
            <a:off x="0" y="5287963"/>
            <a:ext cx="3055938" cy="1570037"/>
          </a:xfrm>
          <a:prstGeom prst="rect">
            <a:avLst/>
          </a:prstGeom>
          <a:solidFill>
            <a:srgbClr val="404040">
              <a:alpha val="69803"/>
            </a:srgbClr>
          </a:solidFill>
          <a:ln w="9525">
            <a:solidFill>
              <a:srgbClr val="FFC000"/>
            </a:solidFill>
            <a:miter lim="800000"/>
            <a:headEnd/>
            <a:tailEnd/>
          </a:ln>
        </p:spPr>
        <p:txBody>
          <a:bodyPr>
            <a:spAutoFit/>
          </a:bodyPr>
          <a:lstStyle/>
          <a:p>
            <a:r>
              <a:rPr lang="fr-FR" sz="1200" b="1" dirty="0">
                <a:solidFill>
                  <a:schemeClr val="bg1"/>
                </a:solidFill>
                <a:latin typeface="Candara" pitchFamily="34" charset="0"/>
              </a:rPr>
              <a:t>Châteauneuf-en-Auxois est situé dans le département de la Côte-d'Or en région Bourgogne. Le village doit son nom à sa forteresse.</a:t>
            </a:r>
          </a:p>
          <a:p>
            <a:r>
              <a:rPr lang="fr-FR" sz="1200" b="1" dirty="0">
                <a:solidFill>
                  <a:schemeClr val="bg1"/>
                </a:solidFill>
                <a:latin typeface="Candara" pitchFamily="34" charset="0"/>
              </a:rPr>
              <a:t>Le vieux bourg médiéval, classé parmi les plus beaux villages de France était autrefois une étape pour les pèlerins de Saint-Jacques-de-Compostelle.</a:t>
            </a:r>
          </a:p>
        </p:txBody>
      </p:sp>
      <p:sp>
        <p:nvSpPr>
          <p:cNvPr id="2056" name="Rectangle 15"/>
          <p:cNvSpPr>
            <a:spLocks noChangeArrowheads="1"/>
          </p:cNvSpPr>
          <p:nvPr/>
        </p:nvSpPr>
        <p:spPr bwMode="auto">
          <a:xfrm>
            <a:off x="0" y="908050"/>
            <a:ext cx="1903140" cy="277813"/>
          </a:xfrm>
          <a:prstGeom prst="rect">
            <a:avLst/>
          </a:prstGeom>
          <a:solidFill>
            <a:srgbClr val="404040">
              <a:alpha val="79999"/>
            </a:srgbClr>
          </a:solidFill>
          <a:ln w="9525">
            <a:solidFill>
              <a:srgbClr val="FFC000"/>
            </a:solidFill>
            <a:miter lim="800000"/>
            <a:headEnd/>
            <a:tailEnd/>
          </a:ln>
        </p:spPr>
        <p:txBody>
          <a:bodyPr wrap="square">
            <a:spAutoFit/>
          </a:bodyPr>
          <a:lstStyle/>
          <a:p>
            <a:r>
              <a:rPr lang="fr-FR" sz="1200" b="1" dirty="0">
                <a:solidFill>
                  <a:schemeClr val="bg1"/>
                </a:solidFill>
                <a:latin typeface="Candara" pitchFamily="34" charset="0"/>
              </a:rPr>
              <a:t>GPS : </a:t>
            </a:r>
            <a:r>
              <a:rPr lang="fr-FR" sz="1200" b="1" dirty="0">
                <a:solidFill>
                  <a:srgbClr val="FFC000"/>
                </a:solidFill>
                <a:latin typeface="Candara" pitchFamily="34" charset="0"/>
              </a:rPr>
              <a:t>47.218482, 4.640083</a:t>
            </a:r>
          </a:p>
        </p:txBody>
      </p:sp>
      <p:pic>
        <p:nvPicPr>
          <p:cNvPr id="17" name="Picture 5"/>
          <p:cNvPicPr>
            <a:picLocks noChangeAspect="1" noChangeArrowheads="1"/>
          </p:cNvPicPr>
          <p:nvPr/>
        </p:nvPicPr>
        <p:blipFill>
          <a:blip r:embed="rId6" cstate="print"/>
          <a:srcRect/>
          <a:stretch>
            <a:fillRect/>
          </a:stretch>
        </p:blipFill>
        <p:spPr bwMode="auto">
          <a:xfrm>
            <a:off x="0" y="1268413"/>
            <a:ext cx="1893888" cy="1873250"/>
          </a:xfrm>
          <a:prstGeom prst="rect">
            <a:avLst/>
          </a:prstGeom>
          <a:noFill/>
          <a:ln w="28575">
            <a:solidFill>
              <a:schemeClr val="accent1"/>
            </a:solidFill>
            <a:miter lim="800000"/>
            <a:headEnd/>
            <a:tailEnd/>
          </a:ln>
        </p:spPr>
      </p:pic>
      <p:pic>
        <p:nvPicPr>
          <p:cNvPr id="18" name="Picture 6"/>
          <p:cNvPicPr>
            <a:picLocks noChangeAspect="1" noChangeArrowheads="1"/>
          </p:cNvPicPr>
          <p:nvPr/>
        </p:nvPicPr>
        <p:blipFill>
          <a:blip r:embed="rId7" cstate="print"/>
          <a:srcRect/>
          <a:stretch>
            <a:fillRect/>
          </a:stretch>
        </p:blipFill>
        <p:spPr bwMode="auto">
          <a:xfrm>
            <a:off x="0" y="3284538"/>
            <a:ext cx="1879600" cy="1873250"/>
          </a:xfrm>
          <a:prstGeom prst="rect">
            <a:avLst/>
          </a:prstGeom>
          <a:noFill/>
          <a:ln w="28575">
            <a:solidFill>
              <a:schemeClr val="accent1"/>
            </a:solidFill>
            <a:miter lim="800000"/>
            <a:headEnd/>
            <a:tailEnd/>
          </a:ln>
        </p:spPr>
      </p:pic>
    </p:spTree>
  </p:cSld>
  <p:clrMapOvr>
    <a:masterClrMapping/>
  </p:clrMapOvr>
  <p:transition spd="med">
    <p:sndAc>
      <p:stSnd loop="1">
        <p:snd r:embed="rId2" name="evasion.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056"/>
                                        </p:tgtEl>
                                        <p:attrNameLst>
                                          <p:attrName>style.visibility</p:attrName>
                                        </p:attrNameLst>
                                      </p:cBhvr>
                                      <p:to>
                                        <p:strVal val="visible"/>
                                      </p:to>
                                    </p:set>
                                    <p:animEffect transition="in" filter="fade">
                                      <p:cBhvr>
                                        <p:cTn id="7" dur="2000"/>
                                        <p:tgtEl>
                                          <p:spTgt spid="2056"/>
                                        </p:tgtEl>
                                      </p:cBhvr>
                                    </p:animEffect>
                                  </p:childTnLst>
                                </p:cTn>
                              </p:par>
                            </p:childTnLst>
                          </p:cTn>
                        </p:par>
                        <p:par>
                          <p:cTn id="8" fill="hold">
                            <p:stCondLst>
                              <p:cond delay="2000"/>
                            </p:stCondLst>
                            <p:childTnLst>
                              <p:par>
                                <p:cTn id="9" presetID="10" presetClass="entr" presetSubtype="0" fill="hold" nodeType="afterEffect">
                                  <p:stCondLst>
                                    <p:cond delay="0"/>
                                  </p:stCondLst>
                                  <p:childTnLst>
                                    <p:set>
                                      <p:cBhvr>
                                        <p:cTn id="10" dur="1" fill="hold">
                                          <p:stCondLst>
                                            <p:cond delay="0"/>
                                          </p:stCondLst>
                                        </p:cTn>
                                        <p:tgtEl>
                                          <p:spTgt spid="17"/>
                                        </p:tgtEl>
                                        <p:attrNameLst>
                                          <p:attrName>style.visibility</p:attrName>
                                        </p:attrNameLst>
                                      </p:cBhvr>
                                      <p:to>
                                        <p:strVal val="visible"/>
                                      </p:to>
                                    </p:set>
                                    <p:animEffect transition="in" filter="fade">
                                      <p:cBhvr>
                                        <p:cTn id="11" dur="2000"/>
                                        <p:tgtEl>
                                          <p:spTgt spid="17"/>
                                        </p:tgtEl>
                                      </p:cBhvr>
                                    </p:animEffect>
                                  </p:childTnLst>
                                </p:cTn>
                              </p:par>
                            </p:childTnLst>
                          </p:cTn>
                        </p:par>
                        <p:par>
                          <p:cTn id="12" fill="hold">
                            <p:stCondLst>
                              <p:cond delay="4000"/>
                            </p:stCondLst>
                            <p:childTnLst>
                              <p:par>
                                <p:cTn id="13" presetID="10" presetClass="entr" presetSubtype="0" fill="hold" nodeType="afterEffect">
                                  <p:stCondLst>
                                    <p:cond delay="0"/>
                                  </p:stCondLst>
                                  <p:childTnLst>
                                    <p:set>
                                      <p:cBhvr>
                                        <p:cTn id="14" dur="1" fill="hold">
                                          <p:stCondLst>
                                            <p:cond delay="0"/>
                                          </p:stCondLst>
                                        </p:cTn>
                                        <p:tgtEl>
                                          <p:spTgt spid="18"/>
                                        </p:tgtEl>
                                        <p:attrNameLst>
                                          <p:attrName>style.visibility</p:attrName>
                                        </p:attrNameLst>
                                      </p:cBhvr>
                                      <p:to>
                                        <p:strVal val="visible"/>
                                      </p:to>
                                    </p:set>
                                    <p:animEffect transition="in" filter="fade">
                                      <p:cBhvr>
                                        <p:cTn id="15" dur="2000"/>
                                        <p:tgtEl>
                                          <p:spTgt spid="18"/>
                                        </p:tgtEl>
                                      </p:cBhvr>
                                    </p:animEffect>
                                  </p:childTnLst>
                                </p:cTn>
                              </p:par>
                            </p:childTnLst>
                          </p:cTn>
                        </p:par>
                        <p:par>
                          <p:cTn id="16" fill="hold">
                            <p:stCondLst>
                              <p:cond delay="6000"/>
                            </p:stCondLst>
                            <p:childTnLst>
                              <p:par>
                                <p:cTn id="17" presetID="10" presetClass="entr" presetSubtype="0" fill="hold" grpId="0" nodeType="afterEffect">
                                  <p:stCondLst>
                                    <p:cond delay="0"/>
                                  </p:stCondLst>
                                  <p:childTnLst>
                                    <p:set>
                                      <p:cBhvr>
                                        <p:cTn id="18" dur="1" fill="hold">
                                          <p:stCondLst>
                                            <p:cond delay="0"/>
                                          </p:stCondLst>
                                        </p:cTn>
                                        <p:tgtEl>
                                          <p:spTgt spid="2055"/>
                                        </p:tgtEl>
                                        <p:attrNameLst>
                                          <p:attrName>style.visibility</p:attrName>
                                        </p:attrNameLst>
                                      </p:cBhvr>
                                      <p:to>
                                        <p:strVal val="visible"/>
                                      </p:to>
                                    </p:set>
                                    <p:animEffect transition="in" filter="fade">
                                      <p:cBhvr>
                                        <p:cTn id="19" dur="2000"/>
                                        <p:tgtEl>
                                          <p:spTgt spid="2055"/>
                                        </p:tgtEl>
                                      </p:cBhvr>
                                    </p:animEffect>
                                  </p:childTnLst>
                                </p:cTn>
                              </p:par>
                            </p:childTnLst>
                          </p:cTn>
                        </p:par>
                        <p:par>
                          <p:cTn id="20" fill="hold">
                            <p:stCondLst>
                              <p:cond delay="8000"/>
                            </p:stCondLst>
                            <p:childTnLst>
                              <p:par>
                                <p:cTn id="21" presetID="42" presetClass="entr" presetSubtype="0" fill="hold" nodeType="after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fade">
                                      <p:cBhvr>
                                        <p:cTn id="23" dur="1000"/>
                                        <p:tgtEl>
                                          <p:spTgt spid="13"/>
                                        </p:tgtEl>
                                      </p:cBhvr>
                                    </p:animEffect>
                                    <p:anim calcmode="lin" valueType="num">
                                      <p:cBhvr>
                                        <p:cTn id="24" dur="1000" fill="hold"/>
                                        <p:tgtEl>
                                          <p:spTgt spid="13"/>
                                        </p:tgtEl>
                                        <p:attrNameLst>
                                          <p:attrName>ppt_x</p:attrName>
                                        </p:attrNameLst>
                                      </p:cBhvr>
                                      <p:tavLst>
                                        <p:tav tm="0">
                                          <p:val>
                                            <p:strVal val="#ppt_x"/>
                                          </p:val>
                                        </p:tav>
                                        <p:tav tm="100000">
                                          <p:val>
                                            <p:strVal val="#ppt_x"/>
                                          </p:val>
                                        </p:tav>
                                      </p:tavLst>
                                    </p:anim>
                                    <p:anim calcmode="lin" valueType="num">
                                      <p:cBhvr>
                                        <p:cTn id="25" dur="1000" fill="hold"/>
                                        <p:tgtEl>
                                          <p:spTgt spid="13"/>
                                        </p:tgtEl>
                                        <p:attrNameLst>
                                          <p:attrName>ppt_y</p:attrName>
                                        </p:attrNameLst>
                                      </p:cBhvr>
                                      <p:tavLst>
                                        <p:tav tm="0">
                                          <p:val>
                                            <p:strVal val="#ppt_y+.1"/>
                                          </p:val>
                                        </p:tav>
                                        <p:tav tm="100000">
                                          <p:val>
                                            <p:strVal val="#ppt_y"/>
                                          </p:val>
                                        </p:tav>
                                      </p:tavLst>
                                    </p:anim>
                                  </p:childTnLst>
                                </p:cTn>
                              </p:par>
                              <p:par>
                                <p:cTn id="26" presetID="42" presetClass="entr" presetSubtype="0" fill="hold" nodeType="withEffect">
                                  <p:stCondLst>
                                    <p:cond delay="0"/>
                                  </p:stCondLst>
                                  <p:childTnLst>
                                    <p:set>
                                      <p:cBhvr>
                                        <p:cTn id="27" dur="1" fill="hold">
                                          <p:stCondLst>
                                            <p:cond delay="0"/>
                                          </p:stCondLst>
                                        </p:cTn>
                                        <p:tgtEl>
                                          <p:spTgt spid="14"/>
                                        </p:tgtEl>
                                        <p:attrNameLst>
                                          <p:attrName>style.visibility</p:attrName>
                                        </p:attrNameLst>
                                      </p:cBhvr>
                                      <p:to>
                                        <p:strVal val="visible"/>
                                      </p:to>
                                    </p:set>
                                    <p:animEffect transition="in" filter="fade">
                                      <p:cBhvr>
                                        <p:cTn id="28" dur="1000"/>
                                        <p:tgtEl>
                                          <p:spTgt spid="14"/>
                                        </p:tgtEl>
                                      </p:cBhvr>
                                    </p:animEffect>
                                    <p:anim calcmode="lin" valueType="num">
                                      <p:cBhvr>
                                        <p:cTn id="29" dur="1000" fill="hold"/>
                                        <p:tgtEl>
                                          <p:spTgt spid="14"/>
                                        </p:tgtEl>
                                        <p:attrNameLst>
                                          <p:attrName>ppt_x</p:attrName>
                                        </p:attrNameLst>
                                      </p:cBhvr>
                                      <p:tavLst>
                                        <p:tav tm="0">
                                          <p:val>
                                            <p:strVal val="#ppt_x"/>
                                          </p:val>
                                        </p:tav>
                                        <p:tav tm="100000">
                                          <p:val>
                                            <p:strVal val="#ppt_x"/>
                                          </p:val>
                                        </p:tav>
                                      </p:tavLst>
                                    </p:anim>
                                    <p:anim calcmode="lin" valueType="num">
                                      <p:cBhvr>
                                        <p:cTn id="30"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xit" presetSubtype="8" fill="hold" grpId="1" nodeType="clickEffect">
                                  <p:stCondLst>
                                    <p:cond delay="0"/>
                                  </p:stCondLst>
                                  <p:childTnLst>
                                    <p:anim calcmode="lin" valueType="num">
                                      <p:cBhvr additive="base">
                                        <p:cTn id="34" dur="500"/>
                                        <p:tgtEl>
                                          <p:spTgt spid="2056"/>
                                        </p:tgtEl>
                                        <p:attrNameLst>
                                          <p:attrName>ppt_x</p:attrName>
                                        </p:attrNameLst>
                                      </p:cBhvr>
                                      <p:tavLst>
                                        <p:tav tm="0">
                                          <p:val>
                                            <p:strVal val="ppt_x"/>
                                          </p:val>
                                        </p:tav>
                                        <p:tav tm="100000">
                                          <p:val>
                                            <p:strVal val="0-ppt_w/2"/>
                                          </p:val>
                                        </p:tav>
                                      </p:tavLst>
                                    </p:anim>
                                    <p:anim calcmode="lin" valueType="num">
                                      <p:cBhvr additive="base">
                                        <p:cTn id="35" dur="500"/>
                                        <p:tgtEl>
                                          <p:spTgt spid="2056"/>
                                        </p:tgtEl>
                                        <p:attrNameLst>
                                          <p:attrName>ppt_y</p:attrName>
                                        </p:attrNameLst>
                                      </p:cBhvr>
                                      <p:tavLst>
                                        <p:tav tm="0">
                                          <p:val>
                                            <p:strVal val="ppt_y"/>
                                          </p:val>
                                        </p:tav>
                                        <p:tav tm="100000">
                                          <p:val>
                                            <p:strVal val="ppt_y"/>
                                          </p:val>
                                        </p:tav>
                                      </p:tavLst>
                                    </p:anim>
                                    <p:set>
                                      <p:cBhvr>
                                        <p:cTn id="36" dur="1" fill="hold">
                                          <p:stCondLst>
                                            <p:cond delay="499"/>
                                          </p:stCondLst>
                                        </p:cTn>
                                        <p:tgtEl>
                                          <p:spTgt spid="2056"/>
                                        </p:tgtEl>
                                        <p:attrNameLst>
                                          <p:attrName>style.visibility</p:attrName>
                                        </p:attrNameLst>
                                      </p:cBhvr>
                                      <p:to>
                                        <p:strVal val="hidden"/>
                                      </p:to>
                                    </p:set>
                                  </p:childTnLst>
                                </p:cTn>
                              </p:par>
                              <p:par>
                                <p:cTn id="37" presetID="2" presetClass="exit" presetSubtype="8" fill="hold" nodeType="withEffect">
                                  <p:stCondLst>
                                    <p:cond delay="0"/>
                                  </p:stCondLst>
                                  <p:childTnLst>
                                    <p:anim calcmode="lin" valueType="num">
                                      <p:cBhvr additive="base">
                                        <p:cTn id="38" dur="500"/>
                                        <p:tgtEl>
                                          <p:spTgt spid="17"/>
                                        </p:tgtEl>
                                        <p:attrNameLst>
                                          <p:attrName>ppt_x</p:attrName>
                                        </p:attrNameLst>
                                      </p:cBhvr>
                                      <p:tavLst>
                                        <p:tav tm="0">
                                          <p:val>
                                            <p:strVal val="ppt_x"/>
                                          </p:val>
                                        </p:tav>
                                        <p:tav tm="100000">
                                          <p:val>
                                            <p:strVal val="0-ppt_w/2"/>
                                          </p:val>
                                        </p:tav>
                                      </p:tavLst>
                                    </p:anim>
                                    <p:anim calcmode="lin" valueType="num">
                                      <p:cBhvr additive="base">
                                        <p:cTn id="39" dur="500"/>
                                        <p:tgtEl>
                                          <p:spTgt spid="17"/>
                                        </p:tgtEl>
                                        <p:attrNameLst>
                                          <p:attrName>ppt_y</p:attrName>
                                        </p:attrNameLst>
                                      </p:cBhvr>
                                      <p:tavLst>
                                        <p:tav tm="0">
                                          <p:val>
                                            <p:strVal val="ppt_y"/>
                                          </p:val>
                                        </p:tav>
                                        <p:tav tm="100000">
                                          <p:val>
                                            <p:strVal val="ppt_y"/>
                                          </p:val>
                                        </p:tav>
                                      </p:tavLst>
                                    </p:anim>
                                    <p:set>
                                      <p:cBhvr>
                                        <p:cTn id="40" dur="1" fill="hold">
                                          <p:stCondLst>
                                            <p:cond delay="499"/>
                                          </p:stCondLst>
                                        </p:cTn>
                                        <p:tgtEl>
                                          <p:spTgt spid="17"/>
                                        </p:tgtEl>
                                        <p:attrNameLst>
                                          <p:attrName>style.visibility</p:attrName>
                                        </p:attrNameLst>
                                      </p:cBhvr>
                                      <p:to>
                                        <p:strVal val="hidden"/>
                                      </p:to>
                                    </p:set>
                                  </p:childTnLst>
                                </p:cTn>
                              </p:par>
                              <p:par>
                                <p:cTn id="41" presetID="2" presetClass="exit" presetSubtype="8" fill="hold" nodeType="withEffect">
                                  <p:stCondLst>
                                    <p:cond delay="0"/>
                                  </p:stCondLst>
                                  <p:childTnLst>
                                    <p:anim calcmode="lin" valueType="num">
                                      <p:cBhvr additive="base">
                                        <p:cTn id="42" dur="500"/>
                                        <p:tgtEl>
                                          <p:spTgt spid="18"/>
                                        </p:tgtEl>
                                        <p:attrNameLst>
                                          <p:attrName>ppt_x</p:attrName>
                                        </p:attrNameLst>
                                      </p:cBhvr>
                                      <p:tavLst>
                                        <p:tav tm="0">
                                          <p:val>
                                            <p:strVal val="ppt_x"/>
                                          </p:val>
                                        </p:tav>
                                        <p:tav tm="100000">
                                          <p:val>
                                            <p:strVal val="0-ppt_w/2"/>
                                          </p:val>
                                        </p:tav>
                                      </p:tavLst>
                                    </p:anim>
                                    <p:anim calcmode="lin" valueType="num">
                                      <p:cBhvr additive="base">
                                        <p:cTn id="43" dur="500"/>
                                        <p:tgtEl>
                                          <p:spTgt spid="18"/>
                                        </p:tgtEl>
                                        <p:attrNameLst>
                                          <p:attrName>ppt_y</p:attrName>
                                        </p:attrNameLst>
                                      </p:cBhvr>
                                      <p:tavLst>
                                        <p:tav tm="0">
                                          <p:val>
                                            <p:strVal val="ppt_y"/>
                                          </p:val>
                                        </p:tav>
                                        <p:tav tm="100000">
                                          <p:val>
                                            <p:strVal val="ppt_y"/>
                                          </p:val>
                                        </p:tav>
                                      </p:tavLst>
                                    </p:anim>
                                    <p:set>
                                      <p:cBhvr>
                                        <p:cTn id="44" dur="1" fill="hold">
                                          <p:stCondLst>
                                            <p:cond delay="499"/>
                                          </p:stCondLst>
                                        </p:cTn>
                                        <p:tgtEl>
                                          <p:spTgt spid="18"/>
                                        </p:tgtEl>
                                        <p:attrNameLst>
                                          <p:attrName>style.visibility</p:attrName>
                                        </p:attrNameLst>
                                      </p:cBhvr>
                                      <p:to>
                                        <p:strVal val="hidden"/>
                                      </p:to>
                                    </p:set>
                                  </p:childTnLst>
                                </p:cTn>
                              </p:par>
                              <p:par>
                                <p:cTn id="45" presetID="2" presetClass="exit" presetSubtype="4" fill="hold" grpId="1" nodeType="withEffect">
                                  <p:stCondLst>
                                    <p:cond delay="0"/>
                                  </p:stCondLst>
                                  <p:childTnLst>
                                    <p:anim calcmode="lin" valueType="num">
                                      <p:cBhvr additive="base">
                                        <p:cTn id="46" dur="500"/>
                                        <p:tgtEl>
                                          <p:spTgt spid="2055"/>
                                        </p:tgtEl>
                                        <p:attrNameLst>
                                          <p:attrName>ppt_x</p:attrName>
                                        </p:attrNameLst>
                                      </p:cBhvr>
                                      <p:tavLst>
                                        <p:tav tm="0">
                                          <p:val>
                                            <p:strVal val="ppt_x"/>
                                          </p:val>
                                        </p:tav>
                                        <p:tav tm="100000">
                                          <p:val>
                                            <p:strVal val="ppt_x"/>
                                          </p:val>
                                        </p:tav>
                                      </p:tavLst>
                                    </p:anim>
                                    <p:anim calcmode="lin" valueType="num">
                                      <p:cBhvr additive="base">
                                        <p:cTn id="47" dur="500"/>
                                        <p:tgtEl>
                                          <p:spTgt spid="2055"/>
                                        </p:tgtEl>
                                        <p:attrNameLst>
                                          <p:attrName>ppt_y</p:attrName>
                                        </p:attrNameLst>
                                      </p:cBhvr>
                                      <p:tavLst>
                                        <p:tav tm="0">
                                          <p:val>
                                            <p:strVal val="ppt_y"/>
                                          </p:val>
                                        </p:tav>
                                        <p:tav tm="100000">
                                          <p:val>
                                            <p:strVal val="1+ppt_h/2"/>
                                          </p:val>
                                        </p:tav>
                                      </p:tavLst>
                                    </p:anim>
                                    <p:set>
                                      <p:cBhvr>
                                        <p:cTn id="48" dur="1" fill="hold">
                                          <p:stCondLst>
                                            <p:cond delay="499"/>
                                          </p:stCondLst>
                                        </p:cTn>
                                        <p:tgtEl>
                                          <p:spTgt spid="205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5" grpId="0" animBg="1"/>
      <p:bldP spid="2055" grpId="1" animBg="1"/>
      <p:bldP spid="2056" grpId="0" animBg="1"/>
      <p:bldP spid="2056"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Image 1" descr="IMG_3809.JPG"/>
          <p:cNvPicPr>
            <a:picLocks noGrp="1" noChangeAspect="1"/>
          </p:cNvPicPr>
          <p:nvPr isPhoto="1"/>
        </p:nvPicPr>
        <p:blipFill>
          <a:blip r:embed="rId2" cstate="print"/>
          <a:srcRect/>
          <a:stretch>
            <a:fillRect/>
          </a:stretch>
        </p:blipFill>
        <p:spPr bwMode="auto">
          <a:xfrm>
            <a:off x="0" y="0"/>
            <a:ext cx="10287000" cy="6858000"/>
          </a:xfrm>
          <a:prstGeom prst="rect">
            <a:avLst/>
          </a:prstGeom>
          <a:noFill/>
          <a:ln w="9525">
            <a:noFill/>
            <a:miter lim="800000"/>
            <a:headEnd/>
            <a:tailEnd/>
          </a:ln>
        </p:spPr>
      </p:pic>
      <p:sp>
        <p:nvSpPr>
          <p:cNvPr id="3" name="Rectangle 2"/>
          <p:cNvSpPr>
            <a:spLocks noChangeArrowheads="1"/>
          </p:cNvSpPr>
          <p:nvPr/>
        </p:nvSpPr>
        <p:spPr bwMode="auto">
          <a:xfrm>
            <a:off x="0" y="5842337"/>
            <a:ext cx="10287000" cy="1015663"/>
          </a:xfrm>
          <a:prstGeom prst="rect">
            <a:avLst/>
          </a:prstGeom>
          <a:solidFill>
            <a:srgbClr val="404040">
              <a:alpha val="69803"/>
            </a:srgbClr>
          </a:solidFill>
          <a:ln w="9525">
            <a:solidFill>
              <a:srgbClr val="FFC000"/>
            </a:solidFill>
            <a:miter lim="800000"/>
            <a:headEnd/>
            <a:tailEnd/>
          </a:ln>
        </p:spPr>
        <p:txBody>
          <a:bodyPr wrap="square">
            <a:spAutoFit/>
          </a:bodyPr>
          <a:lstStyle/>
          <a:p>
            <a:r>
              <a:rPr lang="fr-FR" sz="1200" b="1" dirty="0">
                <a:solidFill>
                  <a:schemeClr val="bg1"/>
                </a:solidFill>
                <a:latin typeface="Candara" pitchFamily="34" charset="0"/>
              </a:rPr>
              <a:t>Sur son éperon rocheux, l’imposante silhouette du château médiéval témoigne aujourd’hui encore du rôle défensif qui fut le sien durant des siècles. Les premières traces de sa construction remontent au tout début du XII</a:t>
            </a:r>
            <a:r>
              <a:rPr lang="fr-FR" sz="1200" b="1" baseline="30000" dirty="0">
                <a:solidFill>
                  <a:schemeClr val="bg1"/>
                </a:solidFill>
                <a:latin typeface="Candara" pitchFamily="34" charset="0"/>
              </a:rPr>
              <a:t>e</a:t>
            </a:r>
            <a:r>
              <a:rPr lang="fr-FR" sz="1200" b="1" dirty="0">
                <a:solidFill>
                  <a:schemeClr val="bg1"/>
                </a:solidFill>
                <a:latin typeface="Candara" pitchFamily="34" charset="0"/>
              </a:rPr>
              <a:t> siècle, lorsque Jean de </a:t>
            </a:r>
            <a:r>
              <a:rPr lang="fr-FR" sz="1200" b="1" dirty="0" err="1">
                <a:solidFill>
                  <a:schemeClr val="bg1"/>
                </a:solidFill>
                <a:latin typeface="Candara" pitchFamily="34" charset="0"/>
              </a:rPr>
              <a:t>Chaudenay</a:t>
            </a:r>
            <a:r>
              <a:rPr lang="fr-FR" sz="1200" b="1" dirty="0">
                <a:solidFill>
                  <a:schemeClr val="bg1"/>
                </a:solidFill>
                <a:latin typeface="Candara" pitchFamily="34" charset="0"/>
              </a:rPr>
              <a:t> fit ériger un </a:t>
            </a:r>
            <a:r>
              <a:rPr lang="fr-FR" sz="1200" b="1" i="1" dirty="0">
                <a:solidFill>
                  <a:schemeClr val="bg1"/>
                </a:solidFill>
                <a:latin typeface="Candara" pitchFamily="34" charset="0"/>
              </a:rPr>
              <a:t>château neuf</a:t>
            </a:r>
            <a:r>
              <a:rPr lang="fr-FR" sz="1200" b="1" dirty="0">
                <a:solidFill>
                  <a:schemeClr val="bg1"/>
                </a:solidFill>
                <a:latin typeface="Candara" pitchFamily="34" charset="0"/>
              </a:rPr>
              <a:t> pour son fils, qui en prit possession en 1175. Le donjon carré date de cette époque.</a:t>
            </a:r>
          </a:p>
          <a:p>
            <a:r>
              <a:rPr lang="fr-FR" sz="1200" b="1" dirty="0">
                <a:solidFill>
                  <a:schemeClr val="bg1"/>
                </a:solidFill>
                <a:latin typeface="Candara" pitchFamily="34" charset="0"/>
              </a:rPr>
              <a:t>Au milieu du XIV</a:t>
            </a:r>
            <a:r>
              <a:rPr lang="fr-FR" sz="1200" b="1" baseline="30000" dirty="0">
                <a:solidFill>
                  <a:schemeClr val="bg1"/>
                </a:solidFill>
                <a:latin typeface="Candara" pitchFamily="34" charset="0"/>
              </a:rPr>
              <a:t>e</a:t>
            </a:r>
            <a:r>
              <a:rPr lang="fr-FR" sz="1200" b="1" dirty="0">
                <a:solidFill>
                  <a:schemeClr val="bg1"/>
                </a:solidFill>
                <a:latin typeface="Candara" pitchFamily="34" charset="0"/>
              </a:rPr>
              <a:t> siècle, la guerre de Cent Ans amène dans la région les grandes compagnies. L’enceinte et les cinq tours, reliées par des courtines, s’élèvent alors pour protéger seigneurs et villageois…</a:t>
            </a:r>
          </a:p>
        </p:txBody>
      </p:sp>
      <p:sp>
        <p:nvSpPr>
          <p:cNvPr id="3076" name="Rectangle 3"/>
          <p:cNvSpPr>
            <a:spLocks noChangeArrowheads="1"/>
          </p:cNvSpPr>
          <p:nvPr/>
        </p:nvSpPr>
        <p:spPr bwMode="auto">
          <a:xfrm>
            <a:off x="390525" y="404813"/>
            <a:ext cx="9577388" cy="307975"/>
          </a:xfrm>
          <a:prstGeom prst="rect">
            <a:avLst/>
          </a:prstGeom>
          <a:noFill/>
          <a:ln w="9525">
            <a:noFill/>
            <a:miter lim="800000"/>
            <a:headEnd/>
            <a:tailEnd/>
          </a:ln>
        </p:spPr>
        <p:txBody>
          <a:bodyPr>
            <a:spAutoFit/>
          </a:bodyPr>
          <a:lstStyle/>
          <a:p>
            <a:endParaRPr lang="fr-FR" sz="1400" b="1">
              <a:latin typeface="Candara" pitchFamily="34" charset="0"/>
            </a:endParaRPr>
          </a:p>
        </p:txBody>
      </p:sp>
    </p:spTree>
  </p:cSld>
  <p:clrMapOvr>
    <a:masterClrMapping/>
  </p:clrMapOvr>
  <p:transition spd="med">
    <p:pull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xit" presetSubtype="4" fill="hold" grpId="1" nodeType="clickEffect">
                                  <p:stCondLst>
                                    <p:cond delay="0"/>
                                  </p:stCondLst>
                                  <p:childTnLst>
                                    <p:anim calcmode="lin" valueType="num">
                                      <p:cBhvr additive="base">
                                        <p:cTn id="13" dur="500"/>
                                        <p:tgtEl>
                                          <p:spTgt spid="3"/>
                                        </p:tgtEl>
                                        <p:attrNameLst>
                                          <p:attrName>ppt_x</p:attrName>
                                        </p:attrNameLst>
                                      </p:cBhvr>
                                      <p:tavLst>
                                        <p:tav tm="0">
                                          <p:val>
                                            <p:strVal val="ppt_x"/>
                                          </p:val>
                                        </p:tav>
                                        <p:tav tm="100000">
                                          <p:val>
                                            <p:strVal val="ppt_x"/>
                                          </p:val>
                                        </p:tav>
                                      </p:tavLst>
                                    </p:anim>
                                    <p:anim calcmode="lin" valueType="num">
                                      <p:cBhvr additive="base">
                                        <p:cTn id="14" dur="500"/>
                                        <p:tgtEl>
                                          <p:spTgt spid="3"/>
                                        </p:tgtEl>
                                        <p:attrNameLst>
                                          <p:attrName>ppt_y</p:attrName>
                                        </p:attrNameLst>
                                      </p:cBhvr>
                                      <p:tavLst>
                                        <p:tav tm="0">
                                          <p:val>
                                            <p:strVal val="ppt_y"/>
                                          </p:val>
                                        </p:tav>
                                        <p:tav tm="100000">
                                          <p:val>
                                            <p:strVal val="1+ppt_h/2"/>
                                          </p:val>
                                        </p:tav>
                                      </p:tavLst>
                                    </p:anim>
                                    <p:set>
                                      <p:cBhvr>
                                        <p:cTn id="15" dur="1" fill="hold">
                                          <p:stCondLst>
                                            <p:cond delay="4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Image 1" descr="IMG_3812.JPG"/>
          <p:cNvPicPr>
            <a:picLocks noGrp="1" noChangeAspect="1"/>
          </p:cNvPicPr>
          <p:nvPr isPhoto="1"/>
        </p:nvPicPr>
        <p:blipFill>
          <a:blip r:embed="rId2" cstate="print"/>
          <a:srcRect/>
          <a:stretch>
            <a:fillRect/>
          </a:stretch>
        </p:blipFill>
        <p:spPr bwMode="auto">
          <a:xfrm>
            <a:off x="0" y="0"/>
            <a:ext cx="10287000" cy="6858000"/>
          </a:xfrm>
          <a:prstGeom prst="rect">
            <a:avLst/>
          </a:prstGeom>
          <a:noFill/>
          <a:ln w="9525">
            <a:noFill/>
            <a:miter lim="800000"/>
            <a:headEnd/>
            <a:tailEnd/>
          </a:ln>
        </p:spPr>
      </p:pic>
      <p:sp>
        <p:nvSpPr>
          <p:cNvPr id="4" name="Rectangle 3"/>
          <p:cNvSpPr>
            <a:spLocks noChangeArrowheads="1"/>
          </p:cNvSpPr>
          <p:nvPr/>
        </p:nvSpPr>
        <p:spPr bwMode="auto">
          <a:xfrm>
            <a:off x="0" y="5842337"/>
            <a:ext cx="10286999" cy="1015663"/>
          </a:xfrm>
          <a:prstGeom prst="rect">
            <a:avLst/>
          </a:prstGeom>
          <a:solidFill>
            <a:srgbClr val="404040">
              <a:alpha val="69803"/>
            </a:srgbClr>
          </a:solidFill>
          <a:ln w="9525">
            <a:solidFill>
              <a:srgbClr val="FFC000"/>
            </a:solidFill>
            <a:miter lim="800000"/>
            <a:headEnd/>
            <a:tailEnd/>
          </a:ln>
        </p:spPr>
        <p:txBody>
          <a:bodyPr wrap="square">
            <a:spAutoFit/>
          </a:bodyPr>
          <a:lstStyle/>
          <a:p>
            <a:r>
              <a:rPr lang="fr-FR" sz="1200" b="1" dirty="0">
                <a:solidFill>
                  <a:schemeClr val="bg1"/>
                </a:solidFill>
                <a:latin typeface="Candara" pitchFamily="34" charset="0"/>
              </a:rPr>
              <a:t>Après avoir traversé le Moyen Âge et ses tourments, la lignée des Châteauneuf s’éteint en 1457,lorsque Catherine de Châteauneuf est condamnée au bûcher pour avoir empoisonné son époux. La seigneurie est confisquée et confiée par le duc Philippe le Bon à son conseiller Philippe Pot, futur Grand sénéchal de Bourgogne. La vie à la forteresse devient moins martiale.</a:t>
            </a:r>
          </a:p>
          <a:p>
            <a:r>
              <a:rPr lang="fr-FR" sz="1200" b="1" dirty="0">
                <a:solidFill>
                  <a:schemeClr val="bg1"/>
                </a:solidFill>
                <a:latin typeface="Candara" pitchFamily="34" charset="0"/>
              </a:rPr>
              <a:t>A la fin du XV</a:t>
            </a:r>
            <a:r>
              <a:rPr lang="fr-FR" sz="1200" b="1" baseline="30000" dirty="0">
                <a:solidFill>
                  <a:schemeClr val="bg1"/>
                </a:solidFill>
                <a:latin typeface="Candara" pitchFamily="34" charset="0"/>
              </a:rPr>
              <a:t>e</a:t>
            </a:r>
            <a:r>
              <a:rPr lang="fr-FR" sz="1200" b="1" dirty="0">
                <a:solidFill>
                  <a:schemeClr val="bg1"/>
                </a:solidFill>
                <a:latin typeface="Candara" pitchFamily="34" charset="0"/>
              </a:rPr>
              <a:t> siècle, on y construit le </a:t>
            </a:r>
            <a:r>
              <a:rPr lang="fr-FR" sz="1200" b="1" i="1" dirty="0">
                <a:solidFill>
                  <a:schemeClr val="bg1"/>
                </a:solidFill>
                <a:latin typeface="Candara" pitchFamily="34" charset="0"/>
              </a:rPr>
              <a:t>grand logis</a:t>
            </a:r>
            <a:r>
              <a:rPr lang="fr-FR" sz="1200" b="1" dirty="0">
                <a:solidFill>
                  <a:schemeClr val="bg1"/>
                </a:solidFill>
                <a:latin typeface="Candara" pitchFamily="34" charset="0"/>
              </a:rPr>
              <a:t>, un </a:t>
            </a:r>
            <a:r>
              <a:rPr lang="fr-FR" sz="1200" b="1" i="1" dirty="0">
                <a:solidFill>
                  <a:schemeClr val="bg1"/>
                </a:solidFill>
                <a:latin typeface="Candara" pitchFamily="34" charset="0"/>
              </a:rPr>
              <a:t>logis d’hôtes</a:t>
            </a:r>
            <a:r>
              <a:rPr lang="fr-FR" sz="1200" b="1" dirty="0">
                <a:solidFill>
                  <a:schemeClr val="bg1"/>
                </a:solidFill>
                <a:latin typeface="Candara" pitchFamily="34" charset="0"/>
              </a:rPr>
              <a:t> ainsi qu’une chapelle dans le pur style gothique. Assiégé lors des guerres de religions en 1590, le château passe ensuite entre les mains de plusieurs familles aristocratiques qui poursuivent l’aménagement intérieur et la transformation des logis.</a:t>
            </a:r>
          </a:p>
        </p:txBody>
      </p:sp>
    </p:spTree>
  </p:cSld>
  <p:clrMapOvr>
    <a:masterClrMapping/>
  </p:clrMapOvr>
  <p:transition spd="med">
    <p:pull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xit" presetSubtype="4" fill="hold" grpId="1" nodeType="clickEffect">
                                  <p:stCondLst>
                                    <p:cond delay="0"/>
                                  </p:stCondLst>
                                  <p:childTnLst>
                                    <p:anim calcmode="lin" valueType="num">
                                      <p:cBhvr additive="base">
                                        <p:cTn id="13" dur="500"/>
                                        <p:tgtEl>
                                          <p:spTgt spid="4"/>
                                        </p:tgtEl>
                                        <p:attrNameLst>
                                          <p:attrName>ppt_x</p:attrName>
                                        </p:attrNameLst>
                                      </p:cBhvr>
                                      <p:tavLst>
                                        <p:tav tm="0">
                                          <p:val>
                                            <p:strVal val="ppt_x"/>
                                          </p:val>
                                        </p:tav>
                                        <p:tav tm="100000">
                                          <p:val>
                                            <p:strVal val="ppt_x"/>
                                          </p:val>
                                        </p:tav>
                                      </p:tavLst>
                                    </p:anim>
                                    <p:anim calcmode="lin" valueType="num">
                                      <p:cBhvr additive="base">
                                        <p:cTn id="14" dur="500"/>
                                        <p:tgtEl>
                                          <p:spTgt spid="4"/>
                                        </p:tgtEl>
                                        <p:attrNameLst>
                                          <p:attrName>ppt_y</p:attrName>
                                        </p:attrNameLst>
                                      </p:cBhvr>
                                      <p:tavLst>
                                        <p:tav tm="0">
                                          <p:val>
                                            <p:strVal val="ppt_y"/>
                                          </p:val>
                                        </p:tav>
                                        <p:tav tm="100000">
                                          <p:val>
                                            <p:strVal val="1+ppt_h/2"/>
                                          </p:val>
                                        </p:tav>
                                      </p:tavLst>
                                    </p:anim>
                                    <p:set>
                                      <p:cBhvr>
                                        <p:cTn id="15" dur="1" fill="hold">
                                          <p:stCondLst>
                                            <p:cond delay="4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Image 1" descr="IMG_3813.JPG"/>
          <p:cNvPicPr>
            <a:picLocks noGrp="1" noChangeAspect="1"/>
          </p:cNvPicPr>
          <p:nvPr isPhoto="1"/>
        </p:nvPicPr>
        <p:blipFill>
          <a:blip r:embed="rId2" cstate="print"/>
          <a:srcRect/>
          <a:stretch>
            <a:fillRect/>
          </a:stretch>
        </p:blipFill>
        <p:spPr bwMode="auto">
          <a:xfrm>
            <a:off x="0" y="0"/>
            <a:ext cx="10287000" cy="6858000"/>
          </a:xfrm>
          <a:prstGeom prst="rect">
            <a:avLst/>
          </a:prstGeom>
          <a:noFill/>
          <a:ln w="9525">
            <a:noFill/>
            <a:miter lim="800000"/>
            <a:headEnd/>
            <a:tailEnd/>
          </a:ln>
        </p:spPr>
      </p:pic>
      <p:sp>
        <p:nvSpPr>
          <p:cNvPr id="3" name="Rectangle 2"/>
          <p:cNvSpPr>
            <a:spLocks noChangeArrowheads="1"/>
          </p:cNvSpPr>
          <p:nvPr/>
        </p:nvSpPr>
        <p:spPr bwMode="auto">
          <a:xfrm>
            <a:off x="0" y="6211669"/>
            <a:ext cx="10287000" cy="646331"/>
          </a:xfrm>
          <a:prstGeom prst="rect">
            <a:avLst/>
          </a:prstGeom>
          <a:solidFill>
            <a:srgbClr val="404040">
              <a:alpha val="69803"/>
            </a:srgbClr>
          </a:solidFill>
          <a:ln w="9525">
            <a:solidFill>
              <a:srgbClr val="FFC000"/>
            </a:solidFill>
            <a:miter lim="800000"/>
            <a:headEnd/>
            <a:tailEnd/>
          </a:ln>
        </p:spPr>
        <p:txBody>
          <a:bodyPr wrap="square">
            <a:spAutoFit/>
          </a:bodyPr>
          <a:lstStyle/>
          <a:p>
            <a:r>
              <a:rPr lang="fr-FR" sz="1200" b="1" dirty="0">
                <a:solidFill>
                  <a:schemeClr val="bg1"/>
                </a:solidFill>
                <a:latin typeface="Candara" pitchFamily="34" charset="0"/>
              </a:rPr>
              <a:t>En 1936, le comte de </a:t>
            </a:r>
            <a:r>
              <a:rPr lang="fr-FR" sz="1200" b="1" dirty="0" err="1">
                <a:solidFill>
                  <a:schemeClr val="bg1"/>
                </a:solidFill>
                <a:latin typeface="Candara" pitchFamily="34" charset="0"/>
              </a:rPr>
              <a:t>Vogüe</a:t>
            </a:r>
            <a:r>
              <a:rPr lang="fr-FR" sz="1200" b="1" dirty="0">
                <a:solidFill>
                  <a:schemeClr val="bg1"/>
                </a:solidFill>
                <a:latin typeface="Candara" pitchFamily="34" charset="0"/>
              </a:rPr>
              <a:t>, qui l’habita, en fait don à l’État. Le château, classé monument historique depuis 1894 devient alors, avec le village, un site protégé, ce dernier obtenant même la labellisation de </a:t>
            </a:r>
            <a:r>
              <a:rPr lang="fr-FR" sz="1200" b="1" i="1" dirty="0">
                <a:solidFill>
                  <a:schemeClr val="bg1"/>
                </a:solidFill>
                <a:latin typeface="Candara" pitchFamily="34" charset="0"/>
              </a:rPr>
              <a:t>plus beau village de France</a:t>
            </a:r>
            <a:r>
              <a:rPr lang="fr-FR" sz="1200" b="1" dirty="0">
                <a:solidFill>
                  <a:schemeClr val="bg1"/>
                </a:solidFill>
                <a:latin typeface="Candara" pitchFamily="34" charset="0"/>
              </a:rPr>
              <a:t>. Depuis 2008 il est la propriété du Conseil régional de Bourgogne, qui en assure la gestion et le développement touristique et culturel.</a:t>
            </a:r>
            <a:endParaRPr lang="fr-FR" sz="1200" dirty="0">
              <a:solidFill>
                <a:schemeClr val="bg1"/>
              </a:solidFill>
            </a:endParaRPr>
          </a:p>
        </p:txBody>
      </p:sp>
    </p:spTree>
  </p:cSld>
  <p:clrMapOvr>
    <a:masterClrMapping/>
  </p:clrMapOvr>
  <p:transition spd="med">
    <p:pull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xit" presetSubtype="4" fill="hold" grpId="1" nodeType="clickEffect">
                                  <p:stCondLst>
                                    <p:cond delay="0"/>
                                  </p:stCondLst>
                                  <p:childTnLst>
                                    <p:anim calcmode="lin" valueType="num">
                                      <p:cBhvr additive="base">
                                        <p:cTn id="13" dur="500"/>
                                        <p:tgtEl>
                                          <p:spTgt spid="3"/>
                                        </p:tgtEl>
                                        <p:attrNameLst>
                                          <p:attrName>ppt_x</p:attrName>
                                        </p:attrNameLst>
                                      </p:cBhvr>
                                      <p:tavLst>
                                        <p:tav tm="0">
                                          <p:val>
                                            <p:strVal val="ppt_x"/>
                                          </p:val>
                                        </p:tav>
                                        <p:tav tm="100000">
                                          <p:val>
                                            <p:strVal val="ppt_x"/>
                                          </p:val>
                                        </p:tav>
                                      </p:tavLst>
                                    </p:anim>
                                    <p:anim calcmode="lin" valueType="num">
                                      <p:cBhvr additive="base">
                                        <p:cTn id="14" dur="500"/>
                                        <p:tgtEl>
                                          <p:spTgt spid="3"/>
                                        </p:tgtEl>
                                        <p:attrNameLst>
                                          <p:attrName>ppt_y</p:attrName>
                                        </p:attrNameLst>
                                      </p:cBhvr>
                                      <p:tavLst>
                                        <p:tav tm="0">
                                          <p:val>
                                            <p:strVal val="ppt_y"/>
                                          </p:val>
                                        </p:tav>
                                        <p:tav tm="100000">
                                          <p:val>
                                            <p:strVal val="1+ppt_h/2"/>
                                          </p:val>
                                        </p:tav>
                                      </p:tavLst>
                                    </p:anim>
                                    <p:set>
                                      <p:cBhvr>
                                        <p:cTn id="15" dur="1" fill="hold">
                                          <p:stCondLst>
                                            <p:cond delay="4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Image 1" descr="IMG_3810.JPG"/>
          <p:cNvPicPr>
            <a:picLocks noGrp="1" noChangeAspect="1"/>
          </p:cNvPicPr>
          <p:nvPr isPhoto="1"/>
        </p:nvPicPr>
        <p:blipFill>
          <a:blip r:embed="rId2" cstate="print"/>
          <a:srcRect/>
          <a:stretch>
            <a:fillRect/>
          </a:stretch>
        </p:blipFill>
        <p:spPr bwMode="auto">
          <a:xfrm>
            <a:off x="0" y="0"/>
            <a:ext cx="10287000" cy="6858000"/>
          </a:xfrm>
          <a:prstGeom prst="rect">
            <a:avLst/>
          </a:prstGeom>
          <a:noFill/>
          <a:ln w="9525">
            <a:noFill/>
            <a:miter lim="800000"/>
            <a:headEnd/>
            <a:tailEnd/>
          </a:ln>
        </p:spPr>
      </p:pic>
      <p:sp>
        <p:nvSpPr>
          <p:cNvPr id="6147" name="Rectangle 2"/>
          <p:cNvSpPr>
            <a:spLocks noChangeArrowheads="1"/>
          </p:cNvSpPr>
          <p:nvPr/>
        </p:nvSpPr>
        <p:spPr bwMode="auto">
          <a:xfrm>
            <a:off x="679450" y="5732463"/>
            <a:ext cx="9072563" cy="307975"/>
          </a:xfrm>
          <a:prstGeom prst="rect">
            <a:avLst/>
          </a:prstGeom>
          <a:noFill/>
          <a:ln w="9525">
            <a:noFill/>
            <a:miter lim="800000"/>
            <a:headEnd/>
            <a:tailEnd/>
          </a:ln>
        </p:spPr>
        <p:txBody>
          <a:bodyPr>
            <a:spAutoFit/>
          </a:bodyPr>
          <a:lstStyle/>
          <a:p>
            <a:endParaRPr lang="fr-FR" sz="1400"/>
          </a:p>
        </p:txBody>
      </p:sp>
    </p:spTree>
  </p:cSld>
  <p:clrMapOvr>
    <a:masterClrMapping/>
  </p:clrMapOvr>
  <p:transition spd="med">
    <p:pull dir="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Image 1" descr="IMG_3776.JPG"/>
          <p:cNvPicPr>
            <a:picLocks noGrp="1" noChangeAspect="1"/>
          </p:cNvPicPr>
          <p:nvPr isPhoto="1"/>
        </p:nvPicPr>
        <p:blipFill>
          <a:blip r:embed="rId2" cstate="print"/>
          <a:srcRect/>
          <a:stretch>
            <a:fillRect/>
          </a:stretch>
        </p:blipFill>
        <p:spPr bwMode="auto">
          <a:xfrm>
            <a:off x="0" y="0"/>
            <a:ext cx="10287000" cy="6858000"/>
          </a:xfrm>
          <a:prstGeom prst="rect">
            <a:avLst/>
          </a:prstGeom>
          <a:noFill/>
          <a:ln w="9525">
            <a:noFill/>
            <a:miter lim="800000"/>
            <a:headEnd/>
            <a:tailEnd/>
          </a:ln>
        </p:spPr>
      </p:pic>
      <p:sp>
        <p:nvSpPr>
          <p:cNvPr id="3" name="Rectangle 2"/>
          <p:cNvSpPr>
            <a:spLocks noChangeArrowheads="1"/>
          </p:cNvSpPr>
          <p:nvPr/>
        </p:nvSpPr>
        <p:spPr bwMode="auto">
          <a:xfrm>
            <a:off x="0" y="6027003"/>
            <a:ext cx="10287000" cy="830997"/>
          </a:xfrm>
          <a:prstGeom prst="rect">
            <a:avLst/>
          </a:prstGeom>
          <a:solidFill>
            <a:srgbClr val="404040">
              <a:alpha val="69803"/>
            </a:srgbClr>
          </a:solidFill>
          <a:ln w="9525">
            <a:solidFill>
              <a:srgbClr val="FFC000"/>
            </a:solidFill>
            <a:miter lim="800000"/>
            <a:headEnd/>
            <a:tailEnd/>
          </a:ln>
        </p:spPr>
        <p:txBody>
          <a:bodyPr wrap="square">
            <a:spAutoFit/>
          </a:bodyPr>
          <a:lstStyle/>
          <a:p>
            <a:r>
              <a:rPr lang="fr-FR" sz="1200" b="1" dirty="0">
                <a:solidFill>
                  <a:schemeClr val="bg1"/>
                </a:solidFill>
                <a:latin typeface="Candara" pitchFamily="34" charset="0"/>
              </a:rPr>
              <a:t>L'histoire de la commune est intimement liée à celle de sa forteresse, comme l'indique son nom. Ainsi, Châteauneuf apparaît autour du XII</a:t>
            </a:r>
            <a:r>
              <a:rPr lang="fr-FR" sz="1200" b="1" baseline="30000" dirty="0">
                <a:solidFill>
                  <a:schemeClr val="bg1"/>
                </a:solidFill>
                <a:latin typeface="Candara" pitchFamily="34" charset="0"/>
              </a:rPr>
              <a:t>e</a:t>
            </a:r>
            <a:r>
              <a:rPr lang="fr-FR" sz="1200" b="1" dirty="0">
                <a:solidFill>
                  <a:schemeClr val="bg1"/>
                </a:solidFill>
                <a:latin typeface="Candara" pitchFamily="34" charset="0"/>
              </a:rPr>
              <a:t> siècle quand sont bâtis les premiers éléments du château.</a:t>
            </a:r>
          </a:p>
          <a:p>
            <a:r>
              <a:rPr lang="fr-FR" sz="1200" b="1" dirty="0">
                <a:solidFill>
                  <a:schemeClr val="bg1"/>
                </a:solidFill>
                <a:latin typeface="Candara" pitchFamily="34" charset="0"/>
              </a:rPr>
              <a:t>Châteauneuf était à la fin du Moyen Âge un village prospère à vocation commerçante, protégé par son imposante forteresse. De cette époque restent de nombreuses maisons décorées de frontons et de tourelles d'escalier.</a:t>
            </a:r>
          </a:p>
        </p:txBody>
      </p:sp>
    </p:spTree>
  </p:cSld>
  <p:clrMapOvr>
    <a:masterClrMapping/>
  </p:clrMapOvr>
  <p:transition spd="med">
    <p:pull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xit" presetSubtype="4" fill="hold" grpId="1" nodeType="clickEffect">
                                  <p:stCondLst>
                                    <p:cond delay="0"/>
                                  </p:stCondLst>
                                  <p:childTnLst>
                                    <p:anim calcmode="lin" valueType="num">
                                      <p:cBhvr additive="base">
                                        <p:cTn id="13" dur="500"/>
                                        <p:tgtEl>
                                          <p:spTgt spid="3"/>
                                        </p:tgtEl>
                                        <p:attrNameLst>
                                          <p:attrName>ppt_x</p:attrName>
                                        </p:attrNameLst>
                                      </p:cBhvr>
                                      <p:tavLst>
                                        <p:tav tm="0">
                                          <p:val>
                                            <p:strVal val="ppt_x"/>
                                          </p:val>
                                        </p:tav>
                                        <p:tav tm="100000">
                                          <p:val>
                                            <p:strVal val="ppt_x"/>
                                          </p:val>
                                        </p:tav>
                                      </p:tavLst>
                                    </p:anim>
                                    <p:anim calcmode="lin" valueType="num">
                                      <p:cBhvr additive="base">
                                        <p:cTn id="14" dur="500"/>
                                        <p:tgtEl>
                                          <p:spTgt spid="3"/>
                                        </p:tgtEl>
                                        <p:attrNameLst>
                                          <p:attrName>ppt_y</p:attrName>
                                        </p:attrNameLst>
                                      </p:cBhvr>
                                      <p:tavLst>
                                        <p:tav tm="0">
                                          <p:val>
                                            <p:strVal val="ppt_y"/>
                                          </p:val>
                                        </p:tav>
                                        <p:tav tm="100000">
                                          <p:val>
                                            <p:strVal val="1+ppt_h/2"/>
                                          </p:val>
                                        </p:tav>
                                      </p:tavLst>
                                    </p:anim>
                                    <p:set>
                                      <p:cBhvr>
                                        <p:cTn id="15" dur="1" fill="hold">
                                          <p:stCondLst>
                                            <p:cond delay="4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Image 1" descr="IMG_2076.JPG"/>
          <p:cNvPicPr>
            <a:picLocks noGrp="1" noChangeAspect="1"/>
          </p:cNvPicPr>
          <p:nvPr isPhoto="1"/>
        </p:nvPicPr>
        <p:blipFill>
          <a:blip r:embed="rId2" cstate="print"/>
          <a:srcRect/>
          <a:stretch>
            <a:fillRect/>
          </a:stretch>
        </p:blipFill>
        <p:spPr bwMode="auto">
          <a:xfrm>
            <a:off x="0" y="0"/>
            <a:ext cx="10287000" cy="6858000"/>
          </a:xfrm>
          <a:prstGeom prst="rect">
            <a:avLst/>
          </a:prstGeom>
          <a:noFill/>
          <a:ln w="9525">
            <a:noFill/>
            <a:miter lim="800000"/>
            <a:headEnd/>
            <a:tailEnd/>
          </a:ln>
        </p:spPr>
      </p:pic>
    </p:spTree>
  </p:cSld>
  <p:clrMapOvr>
    <a:masterClrMapping/>
  </p:clrMapOvr>
  <p:transition spd="med">
    <p:pull dir="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Image 1" descr="IMG_2085.JPG"/>
          <p:cNvPicPr>
            <a:picLocks noGrp="1" noChangeAspect="1"/>
          </p:cNvPicPr>
          <p:nvPr isPhoto="1"/>
        </p:nvPicPr>
        <p:blipFill>
          <a:blip r:embed="rId2" cstate="print"/>
          <a:srcRect/>
          <a:stretch>
            <a:fillRect/>
          </a:stretch>
        </p:blipFill>
        <p:spPr bwMode="auto">
          <a:xfrm>
            <a:off x="0" y="0"/>
            <a:ext cx="10287000" cy="6858000"/>
          </a:xfrm>
          <a:prstGeom prst="rect">
            <a:avLst/>
          </a:prstGeom>
          <a:noFill/>
          <a:ln w="9525">
            <a:noFill/>
            <a:miter lim="800000"/>
            <a:headEnd/>
            <a:tailEnd/>
          </a:ln>
        </p:spPr>
      </p:pic>
    </p:spTree>
  </p:cSld>
  <p:clrMapOvr>
    <a:masterClrMapping/>
  </p:clrMapOvr>
  <p:transition spd="med">
    <p:pull dir="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Image 1" descr="IMG_2086.JPG"/>
          <p:cNvPicPr>
            <a:picLocks noGrp="1" noChangeAspect="1"/>
          </p:cNvPicPr>
          <p:nvPr isPhoto="1"/>
        </p:nvPicPr>
        <p:blipFill>
          <a:blip r:embed="rId2" cstate="print"/>
          <a:srcRect/>
          <a:stretch>
            <a:fillRect/>
          </a:stretch>
        </p:blipFill>
        <p:spPr bwMode="auto">
          <a:xfrm>
            <a:off x="0" y="0"/>
            <a:ext cx="10287000" cy="6858000"/>
          </a:xfrm>
          <a:prstGeom prst="rect">
            <a:avLst/>
          </a:prstGeom>
          <a:noFill/>
          <a:ln w="9525">
            <a:noFill/>
            <a:miter lim="800000"/>
            <a:headEnd/>
            <a:tailEnd/>
          </a:ln>
        </p:spPr>
      </p:pic>
    </p:spTree>
  </p:cSld>
  <p:clrMapOvr>
    <a:masterClrMapping/>
  </p:clrMapOvr>
  <p:transition spd="med">
    <p:pull dir="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Image 1" descr="IMG_2108.JPG"/>
          <p:cNvPicPr>
            <a:picLocks noGrp="1" noChangeAspect="1"/>
          </p:cNvPicPr>
          <p:nvPr isPhoto="1"/>
        </p:nvPicPr>
        <p:blipFill>
          <a:blip r:embed="rId2" cstate="print"/>
          <a:srcRect/>
          <a:stretch>
            <a:fillRect/>
          </a:stretch>
        </p:blipFill>
        <p:spPr bwMode="auto">
          <a:xfrm>
            <a:off x="0" y="0"/>
            <a:ext cx="10287000" cy="6858000"/>
          </a:xfrm>
          <a:prstGeom prst="rect">
            <a:avLst/>
          </a:prstGeom>
          <a:noFill/>
          <a:ln w="9525">
            <a:noFill/>
            <a:miter lim="800000"/>
            <a:headEnd/>
            <a:tailEnd/>
          </a:ln>
        </p:spPr>
      </p:pic>
    </p:spTree>
  </p:cSld>
  <p:clrMapOvr>
    <a:masterClrMapping/>
  </p:clrMapOvr>
  <p:transition spd="med">
    <p:pull dir="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Image 1" descr="IMG_3768.JPG"/>
          <p:cNvPicPr>
            <a:picLocks noGrp="1" noChangeAspect="1"/>
          </p:cNvPicPr>
          <p:nvPr isPhoto="1"/>
        </p:nvPicPr>
        <p:blipFill>
          <a:blip r:embed="rId2" cstate="print"/>
          <a:srcRect/>
          <a:stretch>
            <a:fillRect/>
          </a:stretch>
        </p:blipFill>
        <p:spPr bwMode="auto">
          <a:xfrm>
            <a:off x="0" y="0"/>
            <a:ext cx="10287000" cy="6858000"/>
          </a:xfrm>
          <a:prstGeom prst="rect">
            <a:avLst/>
          </a:prstGeom>
          <a:noFill/>
          <a:ln w="9525">
            <a:noFill/>
            <a:miter lim="800000"/>
            <a:headEnd/>
            <a:tailEnd/>
          </a:ln>
        </p:spPr>
      </p:pic>
    </p:spTree>
  </p:cSld>
  <p:clrMapOvr>
    <a:masterClrMapping/>
  </p:clrMapOvr>
  <p:transition spd="med">
    <p:pull dir="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Image 1" descr="IMG_3771.JPG"/>
          <p:cNvPicPr>
            <a:picLocks noGrp="1" noChangeAspect="1"/>
          </p:cNvPicPr>
          <p:nvPr isPhoto="1"/>
        </p:nvPicPr>
        <p:blipFill>
          <a:blip r:embed="rId2" cstate="print"/>
          <a:srcRect/>
          <a:stretch>
            <a:fillRect/>
          </a:stretch>
        </p:blipFill>
        <p:spPr bwMode="auto">
          <a:xfrm>
            <a:off x="0" y="0"/>
            <a:ext cx="10287000" cy="6858000"/>
          </a:xfrm>
          <a:prstGeom prst="rect">
            <a:avLst/>
          </a:prstGeom>
          <a:noFill/>
          <a:ln w="9525">
            <a:noFill/>
            <a:miter lim="800000"/>
            <a:headEnd/>
            <a:tailEnd/>
          </a:ln>
        </p:spPr>
      </p:pic>
    </p:spTree>
  </p:cSld>
  <p:clrMapOvr>
    <a:masterClrMapping/>
  </p:clrMapOvr>
  <p:transition spd="med">
    <p:pull dir="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Image 1" descr="IMG_3775.JPG"/>
          <p:cNvPicPr>
            <a:picLocks noGrp="1" noChangeAspect="1"/>
          </p:cNvPicPr>
          <p:nvPr isPhoto="1"/>
        </p:nvPicPr>
        <p:blipFill>
          <a:blip r:embed="rId2" cstate="print"/>
          <a:srcRect/>
          <a:stretch>
            <a:fillRect/>
          </a:stretch>
        </p:blipFill>
        <p:spPr bwMode="auto">
          <a:xfrm>
            <a:off x="0" y="0"/>
            <a:ext cx="10287000" cy="6858000"/>
          </a:xfrm>
          <a:prstGeom prst="rect">
            <a:avLst/>
          </a:prstGeom>
          <a:noFill/>
          <a:ln w="9525">
            <a:noFill/>
            <a:miter lim="800000"/>
            <a:headEnd/>
            <a:tailEnd/>
          </a:ln>
        </p:spPr>
      </p:pic>
    </p:spTree>
  </p:cSld>
  <p:clrMapOvr>
    <a:masterClrMapping/>
  </p:clrMapOvr>
  <p:transition spd="med">
    <p:pull dir="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Image 1" descr="IMG_3777.JPG"/>
          <p:cNvPicPr>
            <a:picLocks noGrp="1" noChangeAspect="1"/>
          </p:cNvPicPr>
          <p:nvPr isPhoto="1"/>
        </p:nvPicPr>
        <p:blipFill>
          <a:blip r:embed="rId2" cstate="print"/>
          <a:srcRect/>
          <a:stretch>
            <a:fillRect/>
          </a:stretch>
        </p:blipFill>
        <p:spPr bwMode="auto">
          <a:xfrm>
            <a:off x="0" y="0"/>
            <a:ext cx="10287000" cy="6858000"/>
          </a:xfrm>
          <a:prstGeom prst="rect">
            <a:avLst/>
          </a:prstGeom>
          <a:noFill/>
          <a:ln w="9525">
            <a:noFill/>
            <a:miter lim="800000"/>
            <a:headEnd/>
            <a:tailEnd/>
          </a:ln>
        </p:spPr>
      </p:pic>
    </p:spTree>
  </p:cSld>
  <p:clrMapOvr>
    <a:masterClrMapping/>
  </p:clrMapOvr>
  <p:transition spd="med">
    <p:pull dir="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Image 1" descr="IMG_3778.JPG"/>
          <p:cNvPicPr>
            <a:picLocks noGrp="1" noChangeAspect="1"/>
          </p:cNvPicPr>
          <p:nvPr isPhoto="1"/>
        </p:nvPicPr>
        <p:blipFill>
          <a:blip r:embed="rId2" cstate="print"/>
          <a:srcRect/>
          <a:stretch>
            <a:fillRect/>
          </a:stretch>
        </p:blipFill>
        <p:spPr bwMode="auto">
          <a:xfrm>
            <a:off x="0" y="0"/>
            <a:ext cx="10287000" cy="6858000"/>
          </a:xfrm>
          <a:prstGeom prst="rect">
            <a:avLst/>
          </a:prstGeom>
          <a:noFill/>
          <a:ln w="9525">
            <a:noFill/>
            <a:miter lim="800000"/>
            <a:headEnd/>
            <a:tailEnd/>
          </a:ln>
        </p:spPr>
      </p:pic>
    </p:spTree>
  </p:cSld>
  <p:clrMapOvr>
    <a:masterClrMapping/>
  </p:clrMapOvr>
  <p:transition spd="med">
    <p:pull dir="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Image 1" descr="IMG_3779.JPG"/>
          <p:cNvPicPr>
            <a:picLocks noGrp="1" noChangeAspect="1"/>
          </p:cNvPicPr>
          <p:nvPr isPhoto="1"/>
        </p:nvPicPr>
        <p:blipFill>
          <a:blip r:embed="rId2" cstate="print"/>
          <a:srcRect/>
          <a:stretch>
            <a:fillRect/>
          </a:stretch>
        </p:blipFill>
        <p:spPr bwMode="auto">
          <a:xfrm>
            <a:off x="0" y="0"/>
            <a:ext cx="10287000" cy="6858000"/>
          </a:xfrm>
          <a:prstGeom prst="rect">
            <a:avLst/>
          </a:prstGeom>
          <a:noFill/>
          <a:ln w="9525">
            <a:noFill/>
            <a:miter lim="800000"/>
            <a:headEnd/>
            <a:tailEnd/>
          </a:ln>
        </p:spPr>
      </p:pic>
    </p:spTree>
  </p:cSld>
  <p:clrMapOvr>
    <a:masterClrMapping/>
  </p:clrMapOvr>
  <p:transition spd="med">
    <p:pull dir="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Image 1" descr="IMG_3781.JPG"/>
          <p:cNvPicPr>
            <a:picLocks noGrp="1" noChangeAspect="1"/>
          </p:cNvPicPr>
          <p:nvPr isPhoto="1"/>
        </p:nvPicPr>
        <p:blipFill>
          <a:blip r:embed="rId2" cstate="print"/>
          <a:srcRect/>
          <a:stretch>
            <a:fillRect/>
          </a:stretch>
        </p:blipFill>
        <p:spPr bwMode="auto">
          <a:xfrm>
            <a:off x="0" y="0"/>
            <a:ext cx="10287000" cy="6858000"/>
          </a:xfrm>
          <a:prstGeom prst="rect">
            <a:avLst/>
          </a:prstGeom>
          <a:noFill/>
          <a:ln w="9525">
            <a:noFill/>
            <a:miter lim="800000"/>
            <a:headEnd/>
            <a:tailEnd/>
          </a:ln>
        </p:spPr>
      </p:pic>
      <p:sp>
        <p:nvSpPr>
          <p:cNvPr id="3" name="Rectangle 2"/>
          <p:cNvSpPr>
            <a:spLocks noChangeArrowheads="1"/>
          </p:cNvSpPr>
          <p:nvPr/>
        </p:nvSpPr>
        <p:spPr bwMode="auto">
          <a:xfrm>
            <a:off x="0" y="6211669"/>
            <a:ext cx="10287000" cy="646331"/>
          </a:xfrm>
          <a:prstGeom prst="rect">
            <a:avLst/>
          </a:prstGeom>
          <a:solidFill>
            <a:srgbClr val="404040">
              <a:alpha val="78824"/>
            </a:srgbClr>
          </a:solidFill>
          <a:ln w="9525">
            <a:solidFill>
              <a:srgbClr val="FFC000"/>
            </a:solidFill>
            <a:miter lim="800000"/>
            <a:headEnd/>
            <a:tailEnd/>
          </a:ln>
        </p:spPr>
        <p:txBody>
          <a:bodyPr wrap="square">
            <a:spAutoFit/>
          </a:bodyPr>
          <a:lstStyle/>
          <a:p>
            <a:r>
              <a:rPr lang="fr-FR" sz="1200" b="1" dirty="0">
                <a:solidFill>
                  <a:schemeClr val="bg1"/>
                </a:solidFill>
                <a:latin typeface="Candara" pitchFamily="34" charset="0"/>
              </a:rPr>
              <a:t>Le village abritait au Moyen-Âge un Hôtel des </a:t>
            </a:r>
            <a:r>
              <a:rPr lang="fr-FR" sz="1200" b="1" dirty="0" err="1">
                <a:solidFill>
                  <a:schemeClr val="bg1"/>
                </a:solidFill>
                <a:latin typeface="Candara" pitchFamily="34" charset="0"/>
              </a:rPr>
              <a:t>Mépartistes</a:t>
            </a:r>
            <a:r>
              <a:rPr lang="fr-FR" sz="1200" b="1" dirty="0">
                <a:solidFill>
                  <a:schemeClr val="bg1"/>
                </a:solidFill>
                <a:latin typeface="Candara" pitchFamily="34" charset="0"/>
              </a:rPr>
              <a:t>, sorte de lieu de réunion des hommes d'église natifs de la région. Disparu au XVIIème siècle, on peut aujourd'hui admirer ses ruines sur la Place aux Chevaux. </a:t>
            </a:r>
          </a:p>
          <a:p>
            <a:r>
              <a:rPr lang="fr-FR" sz="1200" b="1" dirty="0">
                <a:solidFill>
                  <a:schemeClr val="bg1"/>
                </a:solidFill>
                <a:latin typeface="Candara" pitchFamily="34" charset="0"/>
              </a:rPr>
              <a:t>La Malle aux Chimères occupe actuellement ce lieu. </a:t>
            </a:r>
          </a:p>
        </p:txBody>
      </p:sp>
    </p:spTree>
  </p:cSld>
  <p:clrMapOvr>
    <a:masterClrMapping/>
  </p:clrMapOvr>
  <p:transition spd="med">
    <p:pull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xit" presetSubtype="4" fill="hold" grpId="1" nodeType="clickEffect">
                                  <p:stCondLst>
                                    <p:cond delay="0"/>
                                  </p:stCondLst>
                                  <p:childTnLst>
                                    <p:anim calcmode="lin" valueType="num">
                                      <p:cBhvr additive="base">
                                        <p:cTn id="13" dur="500"/>
                                        <p:tgtEl>
                                          <p:spTgt spid="3"/>
                                        </p:tgtEl>
                                        <p:attrNameLst>
                                          <p:attrName>ppt_x</p:attrName>
                                        </p:attrNameLst>
                                      </p:cBhvr>
                                      <p:tavLst>
                                        <p:tav tm="0">
                                          <p:val>
                                            <p:strVal val="ppt_x"/>
                                          </p:val>
                                        </p:tav>
                                        <p:tav tm="100000">
                                          <p:val>
                                            <p:strVal val="ppt_x"/>
                                          </p:val>
                                        </p:tav>
                                      </p:tavLst>
                                    </p:anim>
                                    <p:anim calcmode="lin" valueType="num">
                                      <p:cBhvr additive="base">
                                        <p:cTn id="14" dur="500"/>
                                        <p:tgtEl>
                                          <p:spTgt spid="3"/>
                                        </p:tgtEl>
                                        <p:attrNameLst>
                                          <p:attrName>ppt_y</p:attrName>
                                        </p:attrNameLst>
                                      </p:cBhvr>
                                      <p:tavLst>
                                        <p:tav tm="0">
                                          <p:val>
                                            <p:strVal val="ppt_y"/>
                                          </p:val>
                                        </p:tav>
                                        <p:tav tm="100000">
                                          <p:val>
                                            <p:strVal val="1+ppt_h/2"/>
                                          </p:val>
                                        </p:tav>
                                      </p:tavLst>
                                    </p:anim>
                                    <p:set>
                                      <p:cBhvr>
                                        <p:cTn id="15" dur="1" fill="hold">
                                          <p:stCondLst>
                                            <p:cond delay="4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Image 1" descr="IMG_3783.JPG"/>
          <p:cNvPicPr>
            <a:picLocks noGrp="1" noChangeAspect="1"/>
          </p:cNvPicPr>
          <p:nvPr isPhoto="1"/>
        </p:nvPicPr>
        <p:blipFill>
          <a:blip r:embed="rId2" cstate="print"/>
          <a:srcRect/>
          <a:stretch>
            <a:fillRect/>
          </a:stretch>
        </p:blipFill>
        <p:spPr bwMode="auto">
          <a:xfrm>
            <a:off x="0" y="0"/>
            <a:ext cx="10287000" cy="6858000"/>
          </a:xfrm>
          <a:prstGeom prst="rect">
            <a:avLst/>
          </a:prstGeom>
          <a:noFill/>
          <a:ln w="9525">
            <a:noFill/>
            <a:miter lim="800000"/>
            <a:headEnd/>
            <a:tailEnd/>
          </a:ln>
        </p:spPr>
      </p:pic>
      <p:sp>
        <p:nvSpPr>
          <p:cNvPr id="3" name="Rectangle 2"/>
          <p:cNvSpPr>
            <a:spLocks noChangeArrowheads="1"/>
          </p:cNvSpPr>
          <p:nvPr/>
        </p:nvSpPr>
        <p:spPr bwMode="auto">
          <a:xfrm>
            <a:off x="0" y="6581001"/>
            <a:ext cx="10287000" cy="276999"/>
          </a:xfrm>
          <a:prstGeom prst="rect">
            <a:avLst/>
          </a:prstGeom>
          <a:solidFill>
            <a:srgbClr val="404040">
              <a:alpha val="69803"/>
            </a:srgbClr>
          </a:solidFill>
          <a:ln w="9525">
            <a:solidFill>
              <a:srgbClr val="FFC000"/>
            </a:solidFill>
            <a:miter lim="800000"/>
            <a:headEnd/>
            <a:tailEnd/>
          </a:ln>
        </p:spPr>
        <p:txBody>
          <a:bodyPr wrap="square">
            <a:spAutoFit/>
          </a:bodyPr>
          <a:lstStyle/>
          <a:p>
            <a:r>
              <a:rPr lang="fr-FR" sz="1200" b="1" dirty="0">
                <a:solidFill>
                  <a:schemeClr val="bg1"/>
                </a:solidFill>
                <a:latin typeface="Candara" pitchFamily="34" charset="0"/>
              </a:rPr>
              <a:t>Le Canal de Bourgogne se déroule au pied de la colline.</a:t>
            </a:r>
          </a:p>
        </p:txBody>
      </p:sp>
    </p:spTree>
  </p:cSld>
  <p:clrMapOvr>
    <a:masterClrMapping/>
  </p:clrMapOvr>
  <p:transition spd="med">
    <p:pull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xit" presetSubtype="4" fill="hold" grpId="1" nodeType="clickEffect">
                                  <p:stCondLst>
                                    <p:cond delay="0"/>
                                  </p:stCondLst>
                                  <p:childTnLst>
                                    <p:anim calcmode="lin" valueType="num">
                                      <p:cBhvr additive="base">
                                        <p:cTn id="13" dur="500"/>
                                        <p:tgtEl>
                                          <p:spTgt spid="3"/>
                                        </p:tgtEl>
                                        <p:attrNameLst>
                                          <p:attrName>ppt_x</p:attrName>
                                        </p:attrNameLst>
                                      </p:cBhvr>
                                      <p:tavLst>
                                        <p:tav tm="0">
                                          <p:val>
                                            <p:strVal val="ppt_x"/>
                                          </p:val>
                                        </p:tav>
                                        <p:tav tm="100000">
                                          <p:val>
                                            <p:strVal val="ppt_x"/>
                                          </p:val>
                                        </p:tav>
                                      </p:tavLst>
                                    </p:anim>
                                    <p:anim calcmode="lin" valueType="num">
                                      <p:cBhvr additive="base">
                                        <p:cTn id="14" dur="500"/>
                                        <p:tgtEl>
                                          <p:spTgt spid="3"/>
                                        </p:tgtEl>
                                        <p:attrNameLst>
                                          <p:attrName>ppt_y</p:attrName>
                                        </p:attrNameLst>
                                      </p:cBhvr>
                                      <p:tavLst>
                                        <p:tav tm="0">
                                          <p:val>
                                            <p:strVal val="ppt_y"/>
                                          </p:val>
                                        </p:tav>
                                        <p:tav tm="100000">
                                          <p:val>
                                            <p:strVal val="1+ppt_h/2"/>
                                          </p:val>
                                        </p:tav>
                                      </p:tavLst>
                                    </p:anim>
                                    <p:set>
                                      <p:cBhvr>
                                        <p:cTn id="15" dur="1" fill="hold">
                                          <p:stCondLst>
                                            <p:cond delay="4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Image 1" descr="IMG_3784.JPG"/>
          <p:cNvPicPr>
            <a:picLocks noGrp="1" noChangeAspect="1"/>
          </p:cNvPicPr>
          <p:nvPr isPhoto="1"/>
        </p:nvPicPr>
        <p:blipFill>
          <a:blip r:embed="rId2" cstate="print"/>
          <a:srcRect/>
          <a:stretch>
            <a:fillRect/>
          </a:stretch>
        </p:blipFill>
        <p:spPr bwMode="auto">
          <a:xfrm>
            <a:off x="0" y="0"/>
            <a:ext cx="10287000" cy="6858000"/>
          </a:xfrm>
          <a:prstGeom prst="rect">
            <a:avLst/>
          </a:prstGeom>
          <a:noFill/>
          <a:ln w="9525">
            <a:noFill/>
            <a:miter lim="800000"/>
            <a:headEnd/>
            <a:tailEnd/>
          </a:ln>
        </p:spPr>
      </p:pic>
    </p:spTree>
  </p:cSld>
  <p:clrMapOvr>
    <a:masterClrMapping/>
  </p:clrMapOvr>
  <p:transition spd="med">
    <p:pull dir="r"/>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Image 1" descr="IMG_3785.JPG"/>
          <p:cNvPicPr>
            <a:picLocks noGrp="1" noChangeAspect="1"/>
          </p:cNvPicPr>
          <p:nvPr isPhoto="1"/>
        </p:nvPicPr>
        <p:blipFill>
          <a:blip r:embed="rId2" cstate="print"/>
          <a:srcRect/>
          <a:stretch>
            <a:fillRect/>
          </a:stretch>
        </p:blipFill>
        <p:spPr bwMode="auto">
          <a:xfrm>
            <a:off x="0" y="0"/>
            <a:ext cx="10287000" cy="6858000"/>
          </a:xfrm>
          <a:prstGeom prst="rect">
            <a:avLst/>
          </a:prstGeom>
          <a:noFill/>
          <a:ln w="9525">
            <a:noFill/>
            <a:miter lim="800000"/>
            <a:headEnd/>
            <a:tailEnd/>
          </a:ln>
        </p:spPr>
      </p:pic>
    </p:spTree>
  </p:cSld>
  <p:clrMapOvr>
    <a:masterClrMapping/>
  </p:clrMapOvr>
  <p:transition spd="med">
    <p:pull dir="r"/>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Image 1" descr="IMG_3790.JPG"/>
          <p:cNvPicPr>
            <a:picLocks noGrp="1" noChangeAspect="1"/>
          </p:cNvPicPr>
          <p:nvPr isPhoto="1"/>
        </p:nvPicPr>
        <p:blipFill>
          <a:blip r:embed="rId2" cstate="print"/>
          <a:srcRect/>
          <a:stretch>
            <a:fillRect/>
          </a:stretch>
        </p:blipFill>
        <p:spPr bwMode="auto">
          <a:xfrm>
            <a:off x="0" y="0"/>
            <a:ext cx="10287000" cy="6858000"/>
          </a:xfrm>
          <a:prstGeom prst="rect">
            <a:avLst/>
          </a:prstGeom>
          <a:noFill/>
          <a:ln w="9525">
            <a:noFill/>
            <a:miter lim="800000"/>
            <a:headEnd/>
            <a:tailEnd/>
          </a:ln>
        </p:spPr>
      </p:pic>
    </p:spTree>
  </p:cSld>
  <p:clrMapOvr>
    <a:masterClrMapping/>
  </p:clrMapOvr>
  <p:transition spd="med">
    <p:pull dir="r"/>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Image 1" descr="IMG_3792.JPG"/>
          <p:cNvPicPr>
            <a:picLocks noGrp="1" noChangeAspect="1"/>
          </p:cNvPicPr>
          <p:nvPr isPhoto="1"/>
        </p:nvPicPr>
        <p:blipFill>
          <a:blip r:embed="rId2" cstate="print"/>
          <a:srcRect/>
          <a:stretch>
            <a:fillRect/>
          </a:stretch>
        </p:blipFill>
        <p:spPr bwMode="auto">
          <a:xfrm>
            <a:off x="0" y="0"/>
            <a:ext cx="10287000" cy="6858000"/>
          </a:xfrm>
          <a:prstGeom prst="rect">
            <a:avLst/>
          </a:prstGeom>
          <a:noFill/>
          <a:ln w="9525">
            <a:noFill/>
            <a:miter lim="800000"/>
            <a:headEnd/>
            <a:tailEnd/>
          </a:ln>
        </p:spPr>
      </p:pic>
    </p:spTree>
  </p:cSld>
  <p:clrMapOvr>
    <a:masterClrMapping/>
  </p:clrMapOvr>
  <p:transition spd="med">
    <p:pull dir="r"/>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Image 1" descr="IMG_3794.JPG"/>
          <p:cNvPicPr>
            <a:picLocks noGrp="1" noChangeAspect="1"/>
          </p:cNvPicPr>
          <p:nvPr isPhoto="1"/>
        </p:nvPicPr>
        <p:blipFill>
          <a:blip r:embed="rId2" cstate="print"/>
          <a:srcRect/>
          <a:stretch>
            <a:fillRect/>
          </a:stretch>
        </p:blipFill>
        <p:spPr bwMode="auto">
          <a:xfrm>
            <a:off x="0" y="0"/>
            <a:ext cx="10287000" cy="6858000"/>
          </a:xfrm>
          <a:prstGeom prst="rect">
            <a:avLst/>
          </a:prstGeom>
          <a:noFill/>
          <a:ln w="9525">
            <a:noFill/>
            <a:miter lim="800000"/>
            <a:headEnd/>
            <a:tailEnd/>
          </a:ln>
        </p:spPr>
      </p:pic>
    </p:spTree>
  </p:cSld>
  <p:clrMapOvr>
    <a:masterClrMapping/>
  </p:clrMapOvr>
  <p:transition spd="med">
    <p:pull dir="r"/>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Image 1" descr="IMG_3795.JPG"/>
          <p:cNvPicPr>
            <a:picLocks noGrp="1" noChangeAspect="1"/>
          </p:cNvPicPr>
          <p:nvPr isPhoto="1"/>
        </p:nvPicPr>
        <p:blipFill>
          <a:blip r:embed="rId2" cstate="print"/>
          <a:srcRect/>
          <a:stretch>
            <a:fillRect/>
          </a:stretch>
        </p:blipFill>
        <p:spPr bwMode="auto">
          <a:xfrm>
            <a:off x="0" y="0"/>
            <a:ext cx="10287000" cy="6858000"/>
          </a:xfrm>
          <a:prstGeom prst="rect">
            <a:avLst/>
          </a:prstGeom>
          <a:noFill/>
          <a:ln w="9525">
            <a:noFill/>
            <a:miter lim="800000"/>
            <a:headEnd/>
            <a:tailEnd/>
          </a:ln>
        </p:spPr>
      </p:pic>
    </p:spTree>
  </p:cSld>
  <p:clrMapOvr>
    <a:masterClrMapping/>
  </p:clrMapOvr>
  <p:transition spd="med">
    <p:pull dir="r"/>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Image 1" descr="IMG_3799.JPG"/>
          <p:cNvPicPr>
            <a:picLocks noGrp="1" noChangeAspect="1"/>
          </p:cNvPicPr>
          <p:nvPr isPhoto="1"/>
        </p:nvPicPr>
        <p:blipFill>
          <a:blip r:embed="rId2" cstate="print"/>
          <a:srcRect/>
          <a:stretch>
            <a:fillRect/>
          </a:stretch>
        </p:blipFill>
        <p:spPr bwMode="auto">
          <a:xfrm>
            <a:off x="0" y="0"/>
            <a:ext cx="10287000" cy="6858000"/>
          </a:xfrm>
          <a:prstGeom prst="rect">
            <a:avLst/>
          </a:prstGeom>
          <a:noFill/>
          <a:ln w="9525">
            <a:noFill/>
            <a:miter lim="800000"/>
            <a:headEnd/>
            <a:tailEnd/>
          </a:ln>
        </p:spPr>
      </p:pic>
    </p:spTree>
  </p:cSld>
  <p:clrMapOvr>
    <a:masterClrMapping/>
  </p:clrMapOvr>
  <p:transition spd="med">
    <p:pull dir="r"/>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Image 1" descr="IMG_3803.JPG"/>
          <p:cNvPicPr>
            <a:picLocks noGrp="1" noChangeAspect="1"/>
          </p:cNvPicPr>
          <p:nvPr isPhoto="1"/>
        </p:nvPicPr>
        <p:blipFill>
          <a:blip r:embed="rId2" cstate="print"/>
          <a:srcRect/>
          <a:stretch>
            <a:fillRect/>
          </a:stretch>
        </p:blipFill>
        <p:spPr bwMode="auto">
          <a:xfrm>
            <a:off x="0" y="0"/>
            <a:ext cx="10287000" cy="6858000"/>
          </a:xfrm>
          <a:prstGeom prst="rect">
            <a:avLst/>
          </a:prstGeom>
          <a:noFill/>
          <a:ln w="9525">
            <a:noFill/>
            <a:miter lim="800000"/>
            <a:headEnd/>
            <a:tailEnd/>
          </a:ln>
        </p:spPr>
      </p:pic>
    </p:spTree>
  </p:cSld>
  <p:clrMapOvr>
    <a:masterClrMapping/>
  </p:clrMapOvr>
  <p:transition spd="med">
    <p:pull dir="r"/>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Image 1" descr="IMG_3804.JPG"/>
          <p:cNvPicPr>
            <a:picLocks noGrp="1" noChangeAspect="1"/>
          </p:cNvPicPr>
          <p:nvPr isPhoto="1"/>
        </p:nvPicPr>
        <p:blipFill>
          <a:blip r:embed="rId2" cstate="print"/>
          <a:srcRect/>
          <a:stretch>
            <a:fillRect/>
          </a:stretch>
        </p:blipFill>
        <p:spPr bwMode="auto">
          <a:xfrm>
            <a:off x="0" y="0"/>
            <a:ext cx="10287000" cy="6858000"/>
          </a:xfrm>
          <a:prstGeom prst="rect">
            <a:avLst/>
          </a:prstGeom>
          <a:noFill/>
          <a:ln w="9525">
            <a:noFill/>
            <a:miter lim="800000"/>
            <a:headEnd/>
            <a:tailEnd/>
          </a:ln>
        </p:spPr>
      </p:pic>
      <p:sp>
        <p:nvSpPr>
          <p:cNvPr id="3" name="Rectangle 2"/>
          <p:cNvSpPr>
            <a:spLocks noChangeArrowheads="1"/>
          </p:cNvSpPr>
          <p:nvPr/>
        </p:nvSpPr>
        <p:spPr bwMode="auto">
          <a:xfrm>
            <a:off x="0" y="6026150"/>
            <a:ext cx="10287000" cy="831850"/>
          </a:xfrm>
          <a:prstGeom prst="rect">
            <a:avLst/>
          </a:prstGeom>
          <a:solidFill>
            <a:srgbClr val="404040">
              <a:alpha val="69803"/>
            </a:srgbClr>
          </a:solidFill>
          <a:ln w="9525">
            <a:solidFill>
              <a:srgbClr val="FFC000"/>
            </a:solidFill>
            <a:miter lim="800000"/>
            <a:headEnd/>
            <a:tailEnd/>
          </a:ln>
        </p:spPr>
        <p:txBody>
          <a:bodyPr wrap="square">
            <a:spAutoFit/>
          </a:bodyPr>
          <a:lstStyle/>
          <a:p>
            <a:r>
              <a:rPr lang="fr-FR" sz="1200" b="1" dirty="0">
                <a:solidFill>
                  <a:schemeClr val="bg1"/>
                </a:solidFill>
                <a:latin typeface="Candara" pitchFamily="34" charset="0"/>
              </a:rPr>
              <a:t>Fondée en 1494, l’église de Châteauneuf s’érigea en paroisse curiale en 1572. Implantée au sud du village à 475 m d’altitude, l’église, indissociable du château, présente un plan classique en forme de croix latine.</a:t>
            </a:r>
          </a:p>
          <a:p>
            <a:r>
              <a:rPr lang="fr-FR" sz="1200" b="1" dirty="0">
                <a:solidFill>
                  <a:schemeClr val="bg1"/>
                </a:solidFill>
                <a:latin typeface="Candara" pitchFamily="34" charset="0"/>
              </a:rPr>
              <a:t>Elle recèle deux statues des apôtres Saint Philippe et Saint Jacques avec leurs attributs, la tunique et le livre, et ceux de pèlerin avec le bâton ou bourdon auquel est accrochée la coquille comme sur l’un des vitraux.</a:t>
            </a:r>
          </a:p>
        </p:txBody>
      </p:sp>
      <p:sp>
        <p:nvSpPr>
          <p:cNvPr id="28676" name="Rectangle 3"/>
          <p:cNvSpPr>
            <a:spLocks noChangeArrowheads="1"/>
          </p:cNvSpPr>
          <p:nvPr/>
        </p:nvSpPr>
        <p:spPr bwMode="auto">
          <a:xfrm>
            <a:off x="247650" y="1916113"/>
            <a:ext cx="9648825" cy="307975"/>
          </a:xfrm>
          <a:prstGeom prst="rect">
            <a:avLst/>
          </a:prstGeom>
          <a:noFill/>
          <a:ln w="9525">
            <a:noFill/>
            <a:miter lim="800000"/>
            <a:headEnd/>
            <a:tailEnd/>
          </a:ln>
        </p:spPr>
        <p:txBody>
          <a:bodyPr>
            <a:spAutoFit/>
          </a:bodyPr>
          <a:lstStyle/>
          <a:p>
            <a:endParaRPr lang="fr-FR" sz="1400"/>
          </a:p>
        </p:txBody>
      </p:sp>
    </p:spTree>
  </p:cSld>
  <p:clrMapOvr>
    <a:masterClrMapping/>
  </p:clrMapOvr>
  <p:transition spd="med">
    <p:pull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xit" presetSubtype="4" fill="hold" grpId="1" nodeType="clickEffect">
                                  <p:stCondLst>
                                    <p:cond delay="0"/>
                                  </p:stCondLst>
                                  <p:childTnLst>
                                    <p:anim calcmode="lin" valueType="num">
                                      <p:cBhvr additive="base">
                                        <p:cTn id="13" dur="500"/>
                                        <p:tgtEl>
                                          <p:spTgt spid="3"/>
                                        </p:tgtEl>
                                        <p:attrNameLst>
                                          <p:attrName>ppt_x</p:attrName>
                                        </p:attrNameLst>
                                      </p:cBhvr>
                                      <p:tavLst>
                                        <p:tav tm="0">
                                          <p:val>
                                            <p:strVal val="ppt_x"/>
                                          </p:val>
                                        </p:tav>
                                        <p:tav tm="100000">
                                          <p:val>
                                            <p:strVal val="ppt_x"/>
                                          </p:val>
                                        </p:tav>
                                      </p:tavLst>
                                    </p:anim>
                                    <p:anim calcmode="lin" valueType="num">
                                      <p:cBhvr additive="base">
                                        <p:cTn id="14" dur="500"/>
                                        <p:tgtEl>
                                          <p:spTgt spid="3"/>
                                        </p:tgtEl>
                                        <p:attrNameLst>
                                          <p:attrName>ppt_y</p:attrName>
                                        </p:attrNameLst>
                                      </p:cBhvr>
                                      <p:tavLst>
                                        <p:tav tm="0">
                                          <p:val>
                                            <p:strVal val="ppt_y"/>
                                          </p:val>
                                        </p:tav>
                                        <p:tav tm="100000">
                                          <p:val>
                                            <p:strVal val="1+ppt_h/2"/>
                                          </p:val>
                                        </p:tav>
                                      </p:tavLst>
                                    </p:anim>
                                    <p:set>
                                      <p:cBhvr>
                                        <p:cTn id="15" dur="1" fill="hold">
                                          <p:stCondLst>
                                            <p:cond delay="4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Image 1" descr="IMG_3805.JPG"/>
          <p:cNvPicPr>
            <a:picLocks noGrp="1" noChangeAspect="1"/>
          </p:cNvPicPr>
          <p:nvPr isPhoto="1"/>
        </p:nvPicPr>
        <p:blipFill>
          <a:blip r:embed="rId2" cstate="print"/>
          <a:srcRect/>
          <a:stretch>
            <a:fillRect/>
          </a:stretch>
        </p:blipFill>
        <p:spPr bwMode="auto">
          <a:xfrm>
            <a:off x="0" y="0"/>
            <a:ext cx="10287000" cy="6858000"/>
          </a:xfrm>
          <a:prstGeom prst="rect">
            <a:avLst/>
          </a:prstGeom>
          <a:noFill/>
          <a:ln w="9525">
            <a:noFill/>
            <a:miter lim="800000"/>
            <a:headEnd/>
            <a:tailEnd/>
          </a:ln>
        </p:spPr>
      </p:pic>
      <p:sp>
        <p:nvSpPr>
          <p:cNvPr id="3" name="Rectangle 2"/>
          <p:cNvSpPr>
            <a:spLocks noChangeArrowheads="1"/>
          </p:cNvSpPr>
          <p:nvPr/>
        </p:nvSpPr>
        <p:spPr bwMode="auto">
          <a:xfrm>
            <a:off x="0" y="6581001"/>
            <a:ext cx="10287000" cy="276999"/>
          </a:xfrm>
          <a:prstGeom prst="rect">
            <a:avLst/>
          </a:prstGeom>
          <a:solidFill>
            <a:srgbClr val="404040">
              <a:alpha val="89020"/>
            </a:srgbClr>
          </a:solidFill>
          <a:ln w="9525">
            <a:solidFill>
              <a:srgbClr val="FFC000"/>
            </a:solidFill>
            <a:miter lim="800000"/>
            <a:headEnd/>
            <a:tailEnd/>
          </a:ln>
        </p:spPr>
        <p:txBody>
          <a:bodyPr wrap="square">
            <a:spAutoFit/>
          </a:bodyPr>
          <a:lstStyle/>
          <a:p>
            <a:r>
              <a:rPr lang="fr-FR" sz="1200" b="1" dirty="0">
                <a:solidFill>
                  <a:schemeClr val="bg1"/>
                </a:solidFill>
                <a:latin typeface="Candara" pitchFamily="34" charset="0"/>
              </a:rPr>
              <a:t>L’église restaurée a été inaugurée en octobre 2012.</a:t>
            </a:r>
            <a:endParaRPr lang="fr-FR" sz="1200" dirty="0">
              <a:solidFill>
                <a:schemeClr val="bg1"/>
              </a:solidFill>
              <a:latin typeface="Candara" pitchFamily="34" charset="0"/>
            </a:endParaRPr>
          </a:p>
        </p:txBody>
      </p:sp>
    </p:spTree>
  </p:cSld>
  <p:clrMapOvr>
    <a:masterClrMapping/>
  </p:clrMapOvr>
  <p:transition spd="med">
    <p:pull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xit" presetSubtype="4" fill="hold" grpId="1" nodeType="clickEffect">
                                  <p:stCondLst>
                                    <p:cond delay="0"/>
                                  </p:stCondLst>
                                  <p:childTnLst>
                                    <p:anim calcmode="lin" valueType="num">
                                      <p:cBhvr additive="base">
                                        <p:cTn id="13" dur="500"/>
                                        <p:tgtEl>
                                          <p:spTgt spid="3"/>
                                        </p:tgtEl>
                                        <p:attrNameLst>
                                          <p:attrName>ppt_x</p:attrName>
                                        </p:attrNameLst>
                                      </p:cBhvr>
                                      <p:tavLst>
                                        <p:tav tm="0">
                                          <p:val>
                                            <p:strVal val="ppt_x"/>
                                          </p:val>
                                        </p:tav>
                                        <p:tav tm="100000">
                                          <p:val>
                                            <p:strVal val="ppt_x"/>
                                          </p:val>
                                        </p:tav>
                                      </p:tavLst>
                                    </p:anim>
                                    <p:anim calcmode="lin" valueType="num">
                                      <p:cBhvr additive="base">
                                        <p:cTn id="14" dur="500"/>
                                        <p:tgtEl>
                                          <p:spTgt spid="3"/>
                                        </p:tgtEl>
                                        <p:attrNameLst>
                                          <p:attrName>ppt_y</p:attrName>
                                        </p:attrNameLst>
                                      </p:cBhvr>
                                      <p:tavLst>
                                        <p:tav tm="0">
                                          <p:val>
                                            <p:strVal val="ppt_y"/>
                                          </p:val>
                                        </p:tav>
                                        <p:tav tm="100000">
                                          <p:val>
                                            <p:strVal val="1+ppt_h/2"/>
                                          </p:val>
                                        </p:tav>
                                      </p:tavLst>
                                    </p:anim>
                                    <p:set>
                                      <p:cBhvr>
                                        <p:cTn id="15" dur="1" fill="hold">
                                          <p:stCondLst>
                                            <p:cond delay="4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Image 1" descr="IMG_2089.JPG"/>
          <p:cNvPicPr>
            <a:picLocks noGrp="1" noChangeAspect="1"/>
          </p:cNvPicPr>
          <p:nvPr isPhoto="1"/>
        </p:nvPicPr>
        <p:blipFill>
          <a:blip r:embed="rId2" cstate="print"/>
          <a:srcRect/>
          <a:stretch>
            <a:fillRect/>
          </a:stretch>
        </p:blipFill>
        <p:spPr bwMode="auto">
          <a:xfrm>
            <a:off x="0" y="0"/>
            <a:ext cx="10287000" cy="6858000"/>
          </a:xfrm>
          <a:prstGeom prst="rect">
            <a:avLst/>
          </a:prstGeom>
          <a:noFill/>
          <a:ln w="9525">
            <a:noFill/>
            <a:miter lim="800000"/>
            <a:headEnd/>
            <a:tailEnd/>
          </a:ln>
        </p:spPr>
      </p:pic>
    </p:spTree>
  </p:cSld>
  <p:clrMapOvr>
    <a:masterClrMapping/>
  </p:clrMapOvr>
  <p:transition spd="med">
    <p:pull dir="r"/>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Image 1" descr="IMG_3807.JPG"/>
          <p:cNvPicPr>
            <a:picLocks noGrp="1" noChangeAspect="1"/>
          </p:cNvPicPr>
          <p:nvPr isPhoto="1"/>
        </p:nvPicPr>
        <p:blipFill>
          <a:blip r:embed="rId2" cstate="print"/>
          <a:srcRect/>
          <a:stretch>
            <a:fillRect/>
          </a:stretch>
        </p:blipFill>
        <p:spPr bwMode="auto">
          <a:xfrm>
            <a:off x="0" y="0"/>
            <a:ext cx="10287000" cy="6858000"/>
          </a:xfrm>
          <a:prstGeom prst="rect">
            <a:avLst/>
          </a:prstGeom>
          <a:noFill/>
          <a:ln w="9525">
            <a:noFill/>
            <a:miter lim="800000"/>
            <a:headEnd/>
            <a:tailEnd/>
          </a:ln>
        </p:spPr>
      </p:pic>
    </p:spTree>
  </p:cSld>
  <p:clrMapOvr>
    <a:masterClrMapping/>
  </p:clrMapOvr>
  <p:transition spd="med">
    <p:pull dir="r"/>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Image 1" descr="IMG_3769.JPG"/>
          <p:cNvPicPr>
            <a:picLocks noGrp="1" noChangeAspect="1"/>
          </p:cNvPicPr>
          <p:nvPr isPhoto="1"/>
        </p:nvPicPr>
        <p:blipFill>
          <a:blip r:embed="rId2" cstate="print"/>
          <a:srcRect/>
          <a:stretch>
            <a:fillRect/>
          </a:stretch>
        </p:blipFill>
        <p:spPr bwMode="auto">
          <a:xfrm>
            <a:off x="0" y="0"/>
            <a:ext cx="10287000" cy="6858000"/>
          </a:xfrm>
          <a:prstGeom prst="rect">
            <a:avLst/>
          </a:prstGeom>
          <a:noFill/>
          <a:ln w="9525">
            <a:noFill/>
            <a:miter lim="800000"/>
            <a:headEnd/>
            <a:tailEnd/>
          </a:ln>
        </p:spPr>
      </p:pic>
    </p:spTree>
  </p:cSld>
  <p:clrMapOvr>
    <a:masterClrMapping/>
  </p:clrMapOvr>
  <p:transition spd="med">
    <p:pull dir="r"/>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Image 1" descr="IMG_3818.JPG"/>
          <p:cNvPicPr>
            <a:picLocks noGrp="1" noChangeAspect="1"/>
          </p:cNvPicPr>
          <p:nvPr isPhoto="1"/>
        </p:nvPicPr>
        <p:blipFill>
          <a:blip r:embed="rId2" cstate="print"/>
          <a:srcRect/>
          <a:stretch>
            <a:fillRect/>
          </a:stretch>
        </p:blipFill>
        <p:spPr bwMode="auto">
          <a:xfrm>
            <a:off x="0" y="0"/>
            <a:ext cx="10287000" cy="6858000"/>
          </a:xfrm>
          <a:prstGeom prst="rect">
            <a:avLst/>
          </a:prstGeom>
          <a:noFill/>
          <a:ln w="9525">
            <a:noFill/>
            <a:miter lim="800000"/>
            <a:headEnd/>
            <a:tailEnd/>
          </a:ln>
        </p:spPr>
      </p:pic>
      <p:sp>
        <p:nvSpPr>
          <p:cNvPr id="3" name="Rectangle 2"/>
          <p:cNvSpPr>
            <a:spLocks noChangeArrowheads="1"/>
          </p:cNvSpPr>
          <p:nvPr/>
        </p:nvSpPr>
        <p:spPr bwMode="auto">
          <a:xfrm>
            <a:off x="0" y="6581001"/>
            <a:ext cx="10287000" cy="276999"/>
          </a:xfrm>
          <a:prstGeom prst="rect">
            <a:avLst/>
          </a:prstGeom>
          <a:solidFill>
            <a:srgbClr val="404040">
              <a:alpha val="69803"/>
            </a:srgbClr>
          </a:solidFill>
          <a:ln w="9525">
            <a:solidFill>
              <a:srgbClr val="FFC000"/>
            </a:solidFill>
            <a:miter lim="800000"/>
            <a:headEnd/>
            <a:tailEnd/>
          </a:ln>
        </p:spPr>
        <p:txBody>
          <a:bodyPr wrap="square">
            <a:spAutoFit/>
          </a:bodyPr>
          <a:lstStyle/>
          <a:p>
            <a:r>
              <a:rPr lang="fr-FR" sz="1200" b="1" dirty="0">
                <a:solidFill>
                  <a:schemeClr val="bg1"/>
                </a:solidFill>
                <a:latin typeface="Candara" pitchFamily="34" charset="0"/>
              </a:rPr>
              <a:t>Le lavoir du village</a:t>
            </a:r>
          </a:p>
        </p:txBody>
      </p:sp>
    </p:spTree>
  </p:cSld>
  <p:clrMapOvr>
    <a:masterClrMapping/>
  </p:clrMapOvr>
  <p:transition spd="med">
    <p:pull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xit" presetSubtype="0" fill="hold" grpId="1" nodeType="clickEffect">
                                  <p:stCondLst>
                                    <p:cond delay="0"/>
                                  </p:stCondLst>
                                  <p:childTnLst>
                                    <p:animEffect transition="out" filter="fade">
                                      <p:cBhvr>
                                        <p:cTn id="13" dur="1000"/>
                                        <p:tgtEl>
                                          <p:spTgt spid="3"/>
                                        </p:tgtEl>
                                      </p:cBhvr>
                                    </p:animEffect>
                                    <p:anim calcmode="lin" valueType="num">
                                      <p:cBhvr>
                                        <p:cTn id="14" dur="1000"/>
                                        <p:tgtEl>
                                          <p:spTgt spid="3"/>
                                        </p:tgtEl>
                                        <p:attrNameLst>
                                          <p:attrName>ppt_x</p:attrName>
                                        </p:attrNameLst>
                                      </p:cBhvr>
                                      <p:tavLst>
                                        <p:tav tm="0">
                                          <p:val>
                                            <p:strVal val="ppt_x"/>
                                          </p:val>
                                        </p:tav>
                                        <p:tav tm="100000">
                                          <p:val>
                                            <p:strVal val="ppt_x"/>
                                          </p:val>
                                        </p:tav>
                                      </p:tavLst>
                                    </p:anim>
                                    <p:anim calcmode="lin" valueType="num">
                                      <p:cBhvr>
                                        <p:cTn id="15" dur="1000"/>
                                        <p:tgtEl>
                                          <p:spTgt spid="3"/>
                                        </p:tgtEl>
                                        <p:attrNameLst>
                                          <p:attrName>ppt_y</p:attrName>
                                        </p:attrNameLst>
                                      </p:cBhvr>
                                      <p:tavLst>
                                        <p:tav tm="0">
                                          <p:val>
                                            <p:strVal val="ppt_y"/>
                                          </p:val>
                                        </p:tav>
                                        <p:tav tm="100000">
                                          <p:val>
                                            <p:strVal val="ppt_y+.1"/>
                                          </p:val>
                                        </p:tav>
                                      </p:tavLst>
                                    </p:anim>
                                    <p:set>
                                      <p:cBhvr>
                                        <p:cTn id="16" dur="1" fill="hold">
                                          <p:stCondLst>
                                            <p:cond delay="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descr="C:\Users\jean-marie\Documents\ARCHIVES\PHOTOS\2011.06.14.vacances Annecy\jean-marie\2011.06.08-châteauneuf\IMG_3823.JPG"/>
          <p:cNvPicPr>
            <a:picLocks noChangeAspect="1" noChangeArrowheads="1"/>
          </p:cNvPicPr>
          <p:nvPr/>
        </p:nvPicPr>
        <p:blipFill>
          <a:blip r:embed="rId2" cstate="print"/>
          <a:srcRect/>
          <a:stretch>
            <a:fillRect/>
          </a:stretch>
        </p:blipFill>
        <p:spPr bwMode="auto">
          <a:xfrm>
            <a:off x="-1588" y="0"/>
            <a:ext cx="10288588" cy="6858000"/>
          </a:xfrm>
          <a:prstGeom prst="rect">
            <a:avLst/>
          </a:prstGeom>
          <a:noFill/>
          <a:ln w="9525">
            <a:noFill/>
            <a:miter lim="800000"/>
            <a:headEnd/>
            <a:tailEnd/>
          </a:ln>
        </p:spPr>
      </p:pic>
      <p:sp>
        <p:nvSpPr>
          <p:cNvPr id="8" name="Rectangle 7"/>
          <p:cNvSpPr/>
          <p:nvPr/>
        </p:nvSpPr>
        <p:spPr>
          <a:xfrm>
            <a:off x="174948" y="188640"/>
            <a:ext cx="3600400" cy="1384995"/>
          </a:xfrm>
          <a:prstGeom prst="rect">
            <a:avLst/>
          </a:prstGeom>
        </p:spPr>
        <p:txBody>
          <a:bodyPr>
            <a:spAutoFit/>
            <a:scene3d>
              <a:camera prst="orthographicFront"/>
              <a:lightRig rig="threePt" dir="t"/>
            </a:scene3d>
            <a:sp3d extrusionH="57150">
              <a:bevelT w="69850" h="38100" prst="cross"/>
            </a:sp3d>
          </a:bodyPr>
          <a:lstStyle/>
          <a:p>
            <a:pPr fontAlgn="auto">
              <a:spcBef>
                <a:spcPts val="0"/>
              </a:spcBef>
              <a:spcAft>
                <a:spcPts val="0"/>
              </a:spcAft>
              <a:defRPr/>
            </a:pPr>
            <a:r>
              <a:rPr lang="fr-FR" sz="2400" dirty="0">
                <a:ln w="18415" cmpd="sng">
                  <a:solidFill>
                    <a:srgbClr val="FFFFFF"/>
                  </a:solidFill>
                  <a:prstDash val="solid"/>
                </a:ln>
                <a:solidFill>
                  <a:srgbClr val="FFFFFF"/>
                </a:solidFill>
                <a:effectLst>
                  <a:glow rad="63500">
                    <a:schemeClr val="accent1">
                      <a:satMod val="175000"/>
                      <a:alpha val="40000"/>
                    </a:schemeClr>
                  </a:glow>
                  <a:outerShdw blurRad="63500" dir="3600000" algn="tl" rotWithShape="0">
                    <a:srgbClr val="000000">
                      <a:alpha val="70000"/>
                    </a:srgbClr>
                  </a:outerShdw>
                </a:effectLst>
                <a:latin typeface="Century Gothic" pitchFamily="34" charset="0"/>
              </a:rPr>
              <a:t>Photos et présentation: </a:t>
            </a:r>
            <a:r>
              <a:rPr lang="fr-FR" sz="1600" dirty="0" err="1">
                <a:ln w="18415" cmpd="sng">
                  <a:solidFill>
                    <a:srgbClr val="FFFFFF"/>
                  </a:solidFill>
                  <a:prstDash val="solid"/>
                </a:ln>
                <a:solidFill>
                  <a:srgbClr val="FFFFFF"/>
                </a:solidFill>
                <a:effectLst>
                  <a:glow rad="63500">
                    <a:schemeClr val="accent1">
                      <a:satMod val="175000"/>
                      <a:alpha val="40000"/>
                    </a:schemeClr>
                  </a:glow>
                  <a:outerShdw blurRad="63500" dir="3600000" algn="tl" rotWithShape="0">
                    <a:srgbClr val="000000">
                      <a:alpha val="70000"/>
                    </a:srgbClr>
                  </a:outerShdw>
                </a:effectLst>
                <a:latin typeface="Century Gothic" pitchFamily="34" charset="0"/>
                <a:ea typeface="Batang" pitchFamily="18" charset="-127"/>
              </a:rPr>
              <a:t>jean-marie</a:t>
            </a:r>
            <a:r>
              <a:rPr lang="fr-FR" sz="1600" dirty="0">
                <a:ln w="18415" cmpd="sng">
                  <a:solidFill>
                    <a:srgbClr val="FFFFFF"/>
                  </a:solidFill>
                  <a:prstDash val="solid"/>
                </a:ln>
                <a:solidFill>
                  <a:srgbClr val="FFFFFF"/>
                </a:solidFill>
                <a:effectLst>
                  <a:glow rad="63500">
                    <a:schemeClr val="accent1">
                      <a:satMod val="175000"/>
                      <a:alpha val="40000"/>
                    </a:schemeClr>
                  </a:glow>
                  <a:outerShdw blurRad="63500" dir="3600000" algn="tl" rotWithShape="0">
                    <a:srgbClr val="000000">
                      <a:alpha val="70000"/>
                    </a:srgbClr>
                  </a:outerShdw>
                </a:effectLst>
                <a:latin typeface="Century Gothic" pitchFamily="34" charset="0"/>
                <a:ea typeface="Batang" pitchFamily="18" charset="-127"/>
              </a:rPr>
              <a:t> clausse</a:t>
            </a:r>
          </a:p>
          <a:p>
            <a:pPr fontAlgn="auto">
              <a:spcBef>
                <a:spcPts val="0"/>
              </a:spcBef>
              <a:spcAft>
                <a:spcPts val="0"/>
              </a:spcAft>
              <a:defRPr/>
            </a:pPr>
            <a:endParaRPr lang="fr-FR" sz="1600" dirty="0">
              <a:ln w="18415" cmpd="sng">
                <a:solidFill>
                  <a:srgbClr val="FFFFFF"/>
                </a:solidFill>
                <a:prstDash val="solid"/>
              </a:ln>
              <a:solidFill>
                <a:srgbClr val="FFFFFF"/>
              </a:solidFill>
              <a:effectLst>
                <a:glow rad="63500">
                  <a:schemeClr val="accent1">
                    <a:satMod val="175000"/>
                    <a:alpha val="40000"/>
                  </a:schemeClr>
                </a:glow>
                <a:outerShdw blurRad="63500" dir="3600000" algn="tl" rotWithShape="0">
                  <a:srgbClr val="000000">
                    <a:alpha val="70000"/>
                  </a:srgbClr>
                </a:outerShdw>
              </a:effectLst>
              <a:latin typeface="Century Gothic" pitchFamily="34" charset="0"/>
              <a:ea typeface="Batang" pitchFamily="18" charset="-127"/>
            </a:endParaRPr>
          </a:p>
          <a:p>
            <a:pPr fontAlgn="auto">
              <a:spcBef>
                <a:spcPts val="0"/>
              </a:spcBef>
              <a:spcAft>
                <a:spcPts val="0"/>
              </a:spcAft>
              <a:defRPr/>
            </a:pPr>
            <a:r>
              <a:rPr lang="fr-FR" sz="1600" b="1" i="1" dirty="0">
                <a:ln w="18415" cmpd="sng">
                  <a:solidFill>
                    <a:srgbClr val="FFFFFF"/>
                  </a:solidFill>
                  <a:prstDash val="solid"/>
                </a:ln>
                <a:solidFill>
                  <a:srgbClr val="FFFFFF"/>
                </a:solidFill>
                <a:effectLst>
                  <a:glow rad="63500">
                    <a:schemeClr val="accent1">
                      <a:satMod val="175000"/>
                      <a:alpha val="40000"/>
                    </a:schemeClr>
                  </a:glow>
                  <a:outerShdw blurRad="63500" dir="3600000" algn="tl" rotWithShape="0">
                    <a:srgbClr val="000000">
                      <a:alpha val="70000"/>
                    </a:srgbClr>
                  </a:outerShdw>
                </a:effectLst>
                <a:latin typeface="Century Gothic" pitchFamily="34" charset="0"/>
                <a:ea typeface="Batang" pitchFamily="18" charset="-127"/>
              </a:rPr>
              <a:t>        </a:t>
            </a:r>
            <a:r>
              <a:rPr lang="fr-FR" sz="1400" b="1" i="1" dirty="0">
                <a:ln w="18415" cmpd="sng">
                  <a:solidFill>
                    <a:srgbClr val="FFC000"/>
                  </a:solidFill>
                  <a:prstDash val="solid"/>
                </a:ln>
                <a:solidFill>
                  <a:srgbClr val="FFFFFF"/>
                </a:solidFill>
                <a:effectLst>
                  <a:glow rad="63500">
                    <a:schemeClr val="accent1">
                      <a:satMod val="175000"/>
                      <a:alpha val="40000"/>
                    </a:schemeClr>
                  </a:glow>
                  <a:outerShdw blurRad="63500" dir="3600000" algn="tl" rotWithShape="0">
                    <a:srgbClr val="000000">
                      <a:alpha val="70000"/>
                    </a:srgbClr>
                  </a:outerShdw>
                </a:effectLst>
                <a:latin typeface="Century Gothic" pitchFamily="34" charset="0"/>
                <a:hlinkClick r:id="rId3"/>
              </a:rPr>
              <a:t>parcourir.la.france@gmail.com</a:t>
            </a:r>
            <a:endParaRPr lang="fr-FR" sz="1400" b="1" i="1" dirty="0">
              <a:ln w="18415" cmpd="sng">
                <a:solidFill>
                  <a:srgbClr val="FFC000"/>
                </a:solidFill>
                <a:prstDash val="solid"/>
              </a:ln>
              <a:solidFill>
                <a:srgbClr val="FFFFFF"/>
              </a:solidFill>
              <a:effectLst>
                <a:glow rad="63500">
                  <a:schemeClr val="accent1">
                    <a:satMod val="175000"/>
                    <a:alpha val="40000"/>
                  </a:schemeClr>
                </a:glow>
                <a:outerShdw blurRad="63500" dir="3600000" algn="tl" rotWithShape="0">
                  <a:srgbClr val="000000">
                    <a:alpha val="70000"/>
                  </a:srgbClr>
                </a:outerShdw>
              </a:effectLst>
              <a:latin typeface="Century Gothic" pitchFamily="34" charset="0"/>
            </a:endParaRPr>
          </a:p>
          <a:p>
            <a:pPr fontAlgn="auto">
              <a:spcBef>
                <a:spcPts val="0"/>
              </a:spcBef>
              <a:spcAft>
                <a:spcPts val="0"/>
              </a:spcAft>
              <a:defRPr/>
            </a:pPr>
            <a:endParaRPr lang="fr-FR" sz="1200" b="1" i="1" dirty="0">
              <a:ln w="18415" cmpd="sng">
                <a:solidFill>
                  <a:srgbClr val="FFC000"/>
                </a:solidFill>
                <a:prstDash val="solid"/>
              </a:ln>
              <a:solidFill>
                <a:srgbClr val="FFFFFF"/>
              </a:solidFill>
              <a:effectLst>
                <a:glow rad="63500">
                  <a:schemeClr val="accent1">
                    <a:satMod val="175000"/>
                    <a:alpha val="40000"/>
                  </a:schemeClr>
                </a:glow>
                <a:outerShdw blurRad="63500" dir="3600000" algn="tl" rotWithShape="0">
                  <a:srgbClr val="000000">
                    <a:alpha val="70000"/>
                  </a:srgbClr>
                </a:outerShdw>
              </a:effectLst>
              <a:latin typeface="Century Gothic" pitchFamily="34" charset="0"/>
              <a:ea typeface="Batang" pitchFamily="18" charset="-127"/>
            </a:endParaRPr>
          </a:p>
        </p:txBody>
      </p:sp>
      <p:sp>
        <p:nvSpPr>
          <p:cNvPr id="9" name="Rectangle 8"/>
          <p:cNvSpPr/>
          <p:nvPr/>
        </p:nvSpPr>
        <p:spPr>
          <a:xfrm>
            <a:off x="6799684" y="6381328"/>
            <a:ext cx="3127276" cy="253916"/>
          </a:xfrm>
          <a:prstGeom prst="rect">
            <a:avLst/>
          </a:prstGeom>
        </p:spPr>
        <p:txBody>
          <a:bodyPr>
            <a:spAutoFit/>
            <a:scene3d>
              <a:camera prst="orthographicFront"/>
              <a:lightRig rig="threePt" dir="t"/>
            </a:scene3d>
            <a:sp3d extrusionH="57150">
              <a:bevelT w="69850" h="38100" prst="cross"/>
            </a:sp3d>
          </a:bodyPr>
          <a:lstStyle/>
          <a:p>
            <a:pPr fontAlgn="auto">
              <a:spcBef>
                <a:spcPts val="0"/>
              </a:spcBef>
              <a:spcAft>
                <a:spcPts val="0"/>
              </a:spcAft>
              <a:buFont typeface="Arial" charset="0"/>
              <a:buNone/>
              <a:defRPr/>
            </a:pPr>
            <a:r>
              <a:rPr lang="fr-FR" sz="1050" b="1" dirty="0">
                <a:ln w="18415" cmpd="sng">
                  <a:solidFill>
                    <a:srgbClr val="FFFFFF"/>
                  </a:solidFill>
                  <a:prstDash val="solid"/>
                </a:ln>
                <a:solidFill>
                  <a:srgbClr val="FFFFFF"/>
                </a:solidFill>
                <a:effectLst>
                  <a:glow rad="63500">
                    <a:schemeClr val="accent1">
                      <a:satMod val="175000"/>
                      <a:alpha val="40000"/>
                    </a:schemeClr>
                  </a:glow>
                  <a:outerShdw blurRad="63500" dir="3600000" algn="tl" rotWithShape="0">
                    <a:srgbClr val="000000">
                      <a:alpha val="70000"/>
                    </a:srgbClr>
                  </a:outerShdw>
                </a:effectLst>
                <a:latin typeface="Century Gothic" pitchFamily="34" charset="0"/>
                <a:ea typeface="Batang" pitchFamily="18" charset="-127"/>
              </a:rPr>
              <a:t>Commentaires &amp; musique – source: Internet  </a:t>
            </a:r>
            <a:endParaRPr lang="fr-FR" sz="1200" b="1" i="1" dirty="0">
              <a:ln w="18415" cmpd="sng">
                <a:solidFill>
                  <a:srgbClr val="FFFFFF"/>
                </a:solidFill>
                <a:prstDash val="solid"/>
              </a:ln>
              <a:solidFill>
                <a:srgbClr val="FFFFFF"/>
              </a:solidFill>
              <a:effectLst>
                <a:glow rad="63500">
                  <a:schemeClr val="accent1">
                    <a:satMod val="175000"/>
                    <a:alpha val="40000"/>
                  </a:schemeClr>
                </a:glow>
                <a:outerShdw blurRad="63500" dir="3600000" algn="tl" rotWithShape="0">
                  <a:srgbClr val="000000">
                    <a:alpha val="70000"/>
                  </a:srgbClr>
                </a:outerShdw>
              </a:effectLst>
              <a:latin typeface="Century Gothic" pitchFamily="34" charset="0"/>
              <a:ea typeface="Batang" pitchFamily="18" charset="-127"/>
            </a:endParaRPr>
          </a:p>
        </p:txBody>
      </p:sp>
      <p:sp>
        <p:nvSpPr>
          <p:cNvPr id="10" name="Rectangle 9"/>
          <p:cNvSpPr/>
          <p:nvPr/>
        </p:nvSpPr>
        <p:spPr>
          <a:xfrm>
            <a:off x="246956" y="6237312"/>
            <a:ext cx="6250429" cy="492443"/>
          </a:xfrm>
          <a:prstGeom prst="rect">
            <a:avLst/>
          </a:prstGeom>
        </p:spPr>
        <p:txBody>
          <a:bodyPr wrap="none">
            <a:spAutoFit/>
          </a:bodyPr>
          <a:lstStyle/>
          <a:p>
            <a:pPr>
              <a:defRPr/>
            </a:pPr>
            <a:r>
              <a:rPr lang="fr-FR" sz="2600" b="1" dirty="0">
                <a:ln w="18415" cmpd="sng">
                  <a:solidFill>
                    <a:srgbClr val="FFFFFF"/>
                  </a:solidFill>
                  <a:prstDash val="solid"/>
                </a:ln>
                <a:solidFill>
                  <a:srgbClr val="FFFFFF"/>
                </a:solidFill>
                <a:effectLst>
                  <a:glow rad="228600">
                    <a:schemeClr val="accent1">
                      <a:satMod val="175000"/>
                      <a:alpha val="40000"/>
                    </a:schemeClr>
                  </a:glow>
                  <a:outerShdw blurRad="63500" dir="3600000" algn="tl" rotWithShape="0">
                    <a:srgbClr val="000000">
                      <a:alpha val="70000"/>
                    </a:srgbClr>
                  </a:outerShdw>
                </a:effectLst>
                <a:latin typeface="Century Gothic" pitchFamily="34" charset="0"/>
                <a:hlinkClick r:id="rId4"/>
              </a:rPr>
              <a:t>http://parcourir-la-france.blogspot.fr/</a:t>
            </a:r>
            <a:endParaRPr lang="fr-FR" sz="2600" b="1" dirty="0">
              <a:ln w="18415" cmpd="sng">
                <a:solidFill>
                  <a:srgbClr val="FFFFFF"/>
                </a:solidFill>
                <a:prstDash val="solid"/>
              </a:ln>
              <a:solidFill>
                <a:srgbClr val="FFFFFF"/>
              </a:solidFill>
              <a:effectLst>
                <a:glow rad="228600">
                  <a:schemeClr val="accent1">
                    <a:satMod val="175000"/>
                    <a:alpha val="40000"/>
                  </a:schemeClr>
                </a:glow>
                <a:outerShdw blurRad="63500" dir="3600000" algn="tl" rotWithShape="0">
                  <a:srgbClr val="000000">
                    <a:alpha val="70000"/>
                  </a:srgbClr>
                </a:outerShdw>
              </a:effectLst>
              <a:latin typeface="Century Gothic" pitchFamily="34" charset="0"/>
            </a:endParaRPr>
          </a:p>
        </p:txBody>
      </p:sp>
      <p:sp>
        <p:nvSpPr>
          <p:cNvPr id="11" name="Rectangle 10"/>
          <p:cNvSpPr/>
          <p:nvPr/>
        </p:nvSpPr>
        <p:spPr>
          <a:xfrm>
            <a:off x="7735788" y="260648"/>
            <a:ext cx="1705916" cy="369332"/>
          </a:xfrm>
          <a:prstGeom prst="rect">
            <a:avLst/>
          </a:prstGeom>
        </p:spPr>
        <p:txBody>
          <a:bodyPr wrap="none">
            <a:spAutoFit/>
            <a:scene3d>
              <a:camera prst="orthographicFront"/>
              <a:lightRig rig="threePt" dir="t"/>
            </a:scene3d>
            <a:sp3d extrusionH="57150">
              <a:bevelT w="69850" h="38100" prst="cross"/>
            </a:sp3d>
          </a:bodyPr>
          <a:lstStyle/>
          <a:p>
            <a:pPr>
              <a:defRPr/>
            </a:pPr>
            <a:r>
              <a:rPr lang="fr-FR" b="1" dirty="0">
                <a:ln w="18415" cmpd="sng">
                  <a:solidFill>
                    <a:srgbClr val="FFFFFF"/>
                  </a:solidFill>
                  <a:prstDash val="solid"/>
                </a:ln>
                <a:solidFill>
                  <a:srgbClr val="FFFFFF"/>
                </a:solidFill>
                <a:effectLst>
                  <a:glow rad="63500">
                    <a:schemeClr val="accent1">
                      <a:satMod val="175000"/>
                      <a:alpha val="40000"/>
                    </a:schemeClr>
                  </a:glow>
                  <a:outerShdw blurRad="63500" dir="3600000" algn="tl" rotWithShape="0">
                    <a:srgbClr val="000000">
                      <a:alpha val="70000"/>
                    </a:srgbClr>
                  </a:outerShdw>
                </a:effectLst>
                <a:latin typeface="Century Gothic" pitchFamily="34" charset="0"/>
                <a:ea typeface="Batang" pitchFamily="18" charset="-127"/>
              </a:rPr>
              <a:t>(Juillet  </a:t>
            </a:r>
            <a:r>
              <a:rPr lang="fr-FR" b="1" dirty="0">
                <a:ln w="18415" cmpd="sng">
                  <a:solidFill>
                    <a:srgbClr val="FFFFFF"/>
                  </a:solidFill>
                  <a:prstDash val="solid"/>
                </a:ln>
                <a:solidFill>
                  <a:srgbClr val="FFFFFF"/>
                </a:solidFill>
                <a:effectLst>
                  <a:glow rad="63500">
                    <a:schemeClr val="accent1">
                      <a:satMod val="175000"/>
                      <a:alpha val="40000"/>
                    </a:schemeClr>
                  </a:glow>
                  <a:outerShdw blurRad="63500" dir="3600000" algn="tl" rotWithShape="0">
                    <a:srgbClr val="000000">
                      <a:alpha val="70000"/>
                    </a:srgbClr>
                  </a:outerShdw>
                </a:effectLst>
                <a:latin typeface="Century Gothic" pitchFamily="34" charset="0"/>
                <a:ea typeface="Batang" pitchFamily="18" charset="-127"/>
              </a:rPr>
              <a:t>2011)</a:t>
            </a:r>
            <a:r>
              <a:rPr lang="fr-FR" dirty="0">
                <a:ln w="18415" cmpd="sng">
                  <a:solidFill>
                    <a:srgbClr val="FFFFFF"/>
                  </a:solidFill>
                  <a:prstDash val="solid"/>
                </a:ln>
                <a:solidFill>
                  <a:srgbClr val="FFFFFF"/>
                </a:solidFill>
                <a:effectLst>
                  <a:glow rad="63500">
                    <a:schemeClr val="accent1">
                      <a:satMod val="175000"/>
                      <a:alpha val="40000"/>
                    </a:schemeClr>
                  </a:glow>
                  <a:outerShdw blurRad="63500" dir="3600000" algn="tl" rotWithShape="0">
                    <a:srgbClr val="000000">
                      <a:alpha val="70000"/>
                    </a:srgbClr>
                  </a:outerShdw>
                </a:effectLst>
                <a:latin typeface="Century Gothic" pitchFamily="34" charset="0"/>
                <a:ea typeface="Batang" pitchFamily="18" charset="-127"/>
              </a:rPr>
              <a:t> </a:t>
            </a:r>
            <a:endParaRPr lang="fr-FR" dirty="0"/>
          </a:p>
        </p:txBody>
      </p:sp>
      <p:pic>
        <p:nvPicPr>
          <p:cNvPr id="12" name="Picture 5" descr="miraesto"/>
          <p:cNvPicPr>
            <a:picLocks noChangeAspect="1" noChangeArrowheads="1" noCrop="1"/>
          </p:cNvPicPr>
          <p:nvPr/>
        </p:nvPicPr>
        <p:blipFill>
          <a:blip r:embed="rId5" cstate="print">
            <a:lum contrast="18000"/>
          </a:blip>
          <a:srcRect/>
          <a:stretch>
            <a:fillRect/>
          </a:stretch>
        </p:blipFill>
        <p:spPr bwMode="auto">
          <a:xfrm>
            <a:off x="750888" y="5516563"/>
            <a:ext cx="1190625" cy="666750"/>
          </a:xfrm>
          <a:prstGeom prst="rect">
            <a:avLst/>
          </a:prstGeom>
          <a:noFill/>
          <a:ln w="9525">
            <a:noFill/>
            <a:miter lim="800000"/>
            <a:headEnd/>
            <a:tailEnd/>
          </a:ln>
        </p:spPr>
      </p:pic>
      <p:pic>
        <p:nvPicPr>
          <p:cNvPr id="13" name="Picture 7" descr="C:\Users\jean-marie\Downloads\enveloppe-1.jpg">
            <a:hlinkClick r:id="rId3"/>
          </p:cNvPr>
          <p:cNvPicPr>
            <a:picLocks noChangeAspect="1" noChangeArrowheads="1"/>
          </p:cNvPicPr>
          <p:nvPr/>
        </p:nvPicPr>
        <p:blipFill>
          <a:blip r:embed="rId6" cstate="print"/>
          <a:srcRect/>
          <a:stretch>
            <a:fillRect/>
          </a:stretch>
        </p:blipFill>
        <p:spPr bwMode="auto">
          <a:xfrm>
            <a:off x="246956" y="1124744"/>
            <a:ext cx="360040" cy="250228"/>
          </a:xfrm>
          <a:prstGeom prst="rect">
            <a:avLst/>
          </a:prstGeom>
          <a:noFill/>
          <a:effectLst>
            <a:glow rad="63500">
              <a:schemeClr val="accent1">
                <a:satMod val="175000"/>
                <a:alpha val="40000"/>
              </a:schemeClr>
            </a:glow>
          </a:effectLst>
        </p:spPr>
      </p:pic>
      <p:sp>
        <p:nvSpPr>
          <p:cNvPr id="14" name="Rectangle 13"/>
          <p:cNvSpPr/>
          <p:nvPr/>
        </p:nvSpPr>
        <p:spPr>
          <a:xfrm>
            <a:off x="6799263" y="5805488"/>
            <a:ext cx="3487737" cy="254000"/>
          </a:xfrm>
          <a:prstGeom prst="rect">
            <a:avLst/>
          </a:prstGeom>
        </p:spPr>
        <p:txBody>
          <a:bodyPr>
            <a:spAutoFit/>
            <a:scene3d>
              <a:camera prst="orthographicFront"/>
              <a:lightRig rig="threePt" dir="t"/>
            </a:scene3d>
            <a:sp3d extrusionH="57150">
              <a:bevelT w="69850" h="38100" prst="cross"/>
            </a:sp3d>
          </a:bodyPr>
          <a:lstStyle/>
          <a:p>
            <a:pPr>
              <a:defRPr/>
            </a:pPr>
            <a:endParaRPr lang="fr-FR" sz="1050" b="1" i="1" dirty="0">
              <a:ln w="18415" cmpd="sng">
                <a:solidFill>
                  <a:schemeClr val="accent2"/>
                </a:solidFill>
                <a:prstDash val="solid"/>
              </a:ln>
              <a:solidFill>
                <a:srgbClr val="000000"/>
              </a:solidFill>
              <a:effectLst>
                <a:glow rad="63500">
                  <a:schemeClr val="accent1">
                    <a:satMod val="175000"/>
                    <a:alpha val="40000"/>
                  </a:schemeClr>
                </a:glow>
                <a:outerShdw blurRad="63500" dir="3600000" algn="tl" rotWithShape="0">
                  <a:srgbClr val="000000">
                    <a:alpha val="70000"/>
                  </a:srgbClr>
                </a:outerShdw>
              </a:effectLst>
              <a:latin typeface="Candara" pitchFamily="34" charset="0"/>
              <a:ea typeface="Batang" pitchFamily="18" charset="-127"/>
            </a:endParaRPr>
          </a:p>
        </p:txBody>
      </p:sp>
    </p:spTree>
  </p:cSld>
  <p:clrMapOvr>
    <a:masterClrMapping/>
  </p:clrMapOvr>
  <p:transition spd="med">
    <p:pull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2000"/>
                                        <p:tgtEl>
                                          <p:spTgt spid="8"/>
                                        </p:tgtEl>
                                      </p:cBhvr>
                                    </p:animEffect>
                                  </p:childTnLst>
                                </p:cTn>
                              </p:par>
                              <p:par>
                                <p:cTn id="8" presetID="10" presetClass="entr" presetSubtype="0" fill="hold"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fade">
                                      <p:cBhvr>
                                        <p:cTn id="10" dur="2000"/>
                                        <p:tgtEl>
                                          <p:spTgt spid="11"/>
                                        </p:tgtEl>
                                      </p:cBhvr>
                                    </p:animEffect>
                                  </p:childTnLst>
                                </p:cTn>
                              </p:par>
                            </p:childTnLst>
                          </p:cTn>
                        </p:par>
                        <p:par>
                          <p:cTn id="11" fill="hold">
                            <p:stCondLst>
                              <p:cond delay="2000"/>
                            </p:stCondLst>
                            <p:childTnLst>
                              <p:par>
                                <p:cTn id="12" presetID="42" presetClass="entr" presetSubtype="0" fill="hold" nodeType="after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fade">
                                      <p:cBhvr>
                                        <p:cTn id="14" dur="1000"/>
                                        <p:tgtEl>
                                          <p:spTgt spid="10"/>
                                        </p:tgtEl>
                                      </p:cBhvr>
                                    </p:animEffect>
                                    <p:anim calcmode="lin" valueType="num">
                                      <p:cBhvr>
                                        <p:cTn id="15" dur="1000" fill="hold"/>
                                        <p:tgtEl>
                                          <p:spTgt spid="10"/>
                                        </p:tgtEl>
                                        <p:attrNameLst>
                                          <p:attrName>ppt_x</p:attrName>
                                        </p:attrNameLst>
                                      </p:cBhvr>
                                      <p:tavLst>
                                        <p:tav tm="0">
                                          <p:val>
                                            <p:strVal val="#ppt_x"/>
                                          </p:val>
                                        </p:tav>
                                        <p:tav tm="100000">
                                          <p:val>
                                            <p:strVal val="#ppt_x"/>
                                          </p:val>
                                        </p:tav>
                                      </p:tavLst>
                                    </p:anim>
                                    <p:anim calcmode="lin" valueType="num">
                                      <p:cBhvr>
                                        <p:cTn id="16" dur="1000" fill="hold"/>
                                        <p:tgtEl>
                                          <p:spTgt spid="10"/>
                                        </p:tgtEl>
                                        <p:attrNameLst>
                                          <p:attrName>ppt_y</p:attrName>
                                        </p:attrNameLst>
                                      </p:cBhvr>
                                      <p:tavLst>
                                        <p:tav tm="0">
                                          <p:val>
                                            <p:strVal val="#ppt_y+.1"/>
                                          </p:val>
                                        </p:tav>
                                        <p:tav tm="100000">
                                          <p:val>
                                            <p:strVal val="#ppt_y"/>
                                          </p:val>
                                        </p:tav>
                                      </p:tavLst>
                                    </p:anim>
                                  </p:childTnLst>
                                </p:cTn>
                              </p:par>
                              <p:par>
                                <p:cTn id="17" presetID="10" presetClass="entr" presetSubtype="0"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2000"/>
                                        <p:tgtEl>
                                          <p:spTgt spid="9"/>
                                        </p:tgtEl>
                                      </p:cBhvr>
                                    </p:animEffect>
                                  </p:childTnLst>
                                </p:cTn>
                              </p:par>
                              <p:par>
                                <p:cTn id="20" presetID="10" presetClass="entr" presetSubtype="0" fill="hold" nodeType="with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fade">
                                      <p:cBhvr>
                                        <p:cTn id="22" dur="2000"/>
                                        <p:tgtEl>
                                          <p:spTgt spid="14"/>
                                        </p:tgtEl>
                                      </p:cBhvr>
                                    </p:animEffect>
                                  </p:childTnLst>
                                </p:cTn>
                              </p:par>
                            </p:childTnLst>
                          </p:cTn>
                        </p:par>
                        <p:par>
                          <p:cTn id="23" fill="hold">
                            <p:stCondLst>
                              <p:cond delay="4000"/>
                            </p:stCondLst>
                            <p:childTnLst>
                              <p:par>
                                <p:cTn id="24" presetID="42" presetClass="entr" presetSubtype="0" fill="hold" nodeType="afterEffect">
                                  <p:stCondLst>
                                    <p:cond delay="0"/>
                                  </p:stCondLst>
                                  <p:childTnLst>
                                    <p:set>
                                      <p:cBhvr>
                                        <p:cTn id="25" dur="1" fill="hold">
                                          <p:stCondLst>
                                            <p:cond delay="0"/>
                                          </p:stCondLst>
                                        </p:cTn>
                                        <p:tgtEl>
                                          <p:spTgt spid="12"/>
                                        </p:tgtEl>
                                        <p:attrNameLst>
                                          <p:attrName>style.visibility</p:attrName>
                                        </p:attrNameLst>
                                      </p:cBhvr>
                                      <p:to>
                                        <p:strVal val="visible"/>
                                      </p:to>
                                    </p:set>
                                    <p:animEffect transition="in" filter="fade">
                                      <p:cBhvr>
                                        <p:cTn id="26" dur="1000"/>
                                        <p:tgtEl>
                                          <p:spTgt spid="12"/>
                                        </p:tgtEl>
                                      </p:cBhvr>
                                    </p:animEffect>
                                    <p:anim calcmode="lin" valueType="num">
                                      <p:cBhvr>
                                        <p:cTn id="27" dur="1000" fill="hold"/>
                                        <p:tgtEl>
                                          <p:spTgt spid="12"/>
                                        </p:tgtEl>
                                        <p:attrNameLst>
                                          <p:attrName>ppt_x</p:attrName>
                                        </p:attrNameLst>
                                      </p:cBhvr>
                                      <p:tavLst>
                                        <p:tav tm="0">
                                          <p:val>
                                            <p:strVal val="#ppt_x"/>
                                          </p:val>
                                        </p:tav>
                                        <p:tav tm="100000">
                                          <p:val>
                                            <p:strVal val="#ppt_x"/>
                                          </p:val>
                                        </p:tav>
                                      </p:tavLst>
                                    </p:anim>
                                    <p:anim calcmode="lin" valueType="num">
                                      <p:cBhvr>
                                        <p:cTn id="28" dur="1000" fill="hold"/>
                                        <p:tgtEl>
                                          <p:spTgt spid="12"/>
                                        </p:tgtEl>
                                        <p:attrNameLst>
                                          <p:attrName>ppt_y</p:attrName>
                                        </p:attrNameLst>
                                      </p:cBhvr>
                                      <p:tavLst>
                                        <p:tav tm="0">
                                          <p:val>
                                            <p:strVal val="#ppt_y+.1"/>
                                          </p:val>
                                        </p:tav>
                                        <p:tav tm="100000">
                                          <p:val>
                                            <p:strVal val="#ppt_y"/>
                                          </p:val>
                                        </p:tav>
                                      </p:tavLst>
                                    </p:anim>
                                  </p:childTnLst>
                                </p:cTn>
                              </p:par>
                            </p:childTnLst>
                          </p:cTn>
                        </p:par>
                        <p:par>
                          <p:cTn id="29" fill="hold">
                            <p:stCondLst>
                              <p:cond delay="5000"/>
                            </p:stCondLst>
                            <p:childTnLst>
                              <p:par>
                                <p:cTn id="30" presetID="23" presetClass="entr" presetSubtype="16" fill="hold" nodeType="afterEffect">
                                  <p:stCondLst>
                                    <p:cond delay="0"/>
                                  </p:stCondLst>
                                  <p:childTnLst>
                                    <p:set>
                                      <p:cBhvr>
                                        <p:cTn id="31" dur="1" fill="hold">
                                          <p:stCondLst>
                                            <p:cond delay="0"/>
                                          </p:stCondLst>
                                        </p:cTn>
                                        <p:tgtEl>
                                          <p:spTgt spid="13"/>
                                        </p:tgtEl>
                                        <p:attrNameLst>
                                          <p:attrName>style.visibility</p:attrName>
                                        </p:attrNameLst>
                                      </p:cBhvr>
                                      <p:to>
                                        <p:strVal val="visible"/>
                                      </p:to>
                                    </p:set>
                                    <p:anim calcmode="lin" valueType="num">
                                      <p:cBhvr>
                                        <p:cTn id="32" dur="500" fill="hold"/>
                                        <p:tgtEl>
                                          <p:spTgt spid="13"/>
                                        </p:tgtEl>
                                        <p:attrNameLst>
                                          <p:attrName>ppt_w</p:attrName>
                                        </p:attrNameLst>
                                      </p:cBhvr>
                                      <p:tavLst>
                                        <p:tav tm="0">
                                          <p:val>
                                            <p:fltVal val="0"/>
                                          </p:val>
                                        </p:tav>
                                        <p:tav tm="100000">
                                          <p:val>
                                            <p:strVal val="#ppt_w"/>
                                          </p:val>
                                        </p:tav>
                                      </p:tavLst>
                                    </p:anim>
                                    <p:anim calcmode="lin" valueType="num">
                                      <p:cBhvr>
                                        <p:cTn id="33" dur="500" fill="hold"/>
                                        <p:tgtEl>
                                          <p:spTgt spid="1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9" name="Rectangle 8"/>
          <p:cNvSpPr/>
          <p:nvPr/>
        </p:nvSpPr>
        <p:spPr>
          <a:xfrm>
            <a:off x="2047156" y="2348880"/>
            <a:ext cx="4608512" cy="584775"/>
          </a:xfrm>
          <a:prstGeom prst="rect">
            <a:avLst/>
          </a:prstGeom>
        </p:spPr>
        <p:txBody>
          <a:bodyPr>
            <a:spAutoFit/>
          </a:bodyPr>
          <a:lstStyle/>
          <a:p>
            <a:pPr algn="ctr" fontAlgn="auto">
              <a:spcBef>
                <a:spcPts val="0"/>
              </a:spcBef>
              <a:spcAft>
                <a:spcPts val="0"/>
              </a:spcAft>
              <a:defRPr/>
            </a:pPr>
            <a:r>
              <a:rPr lang="fr-FR" sz="1600" b="1" dirty="0">
                <a:ln w="10541" cmpd="sng">
                  <a:solidFill>
                    <a:schemeClr val="accent6">
                      <a:lumMod val="75000"/>
                    </a:schemeClr>
                  </a:solidFill>
                  <a:prstDash val="solid"/>
                </a:ln>
                <a:solidFill>
                  <a:srgbClr val="FFC000"/>
                </a:solidFill>
                <a:latin typeface="Candara" pitchFamily="34" charset="0"/>
                <a:cs typeface="+mn-cs"/>
              </a:rPr>
              <a:t>Cliquer sur une vignette pour accéder à la page correspondante.</a:t>
            </a:r>
            <a:endParaRPr lang="fr-FR" sz="1600" dirty="0">
              <a:latin typeface="+mn-lt"/>
              <a:cs typeface="+mn-cs"/>
            </a:endParaRPr>
          </a:p>
        </p:txBody>
      </p:sp>
      <p:sp>
        <p:nvSpPr>
          <p:cNvPr id="10" name="Rectangle 9"/>
          <p:cNvSpPr/>
          <p:nvPr/>
        </p:nvSpPr>
        <p:spPr>
          <a:xfrm>
            <a:off x="2191172" y="3501008"/>
            <a:ext cx="4366900" cy="369332"/>
          </a:xfrm>
          <a:prstGeom prst="rect">
            <a:avLst/>
          </a:prstGeom>
        </p:spPr>
        <p:txBody>
          <a:bodyPr wrap="none">
            <a:spAutoFit/>
          </a:bodyPr>
          <a:lstStyle/>
          <a:p>
            <a:pPr algn="ctr" fontAlgn="auto">
              <a:spcBef>
                <a:spcPts val="0"/>
              </a:spcBef>
              <a:spcAft>
                <a:spcPts val="0"/>
              </a:spcAft>
              <a:defRPr/>
            </a:pPr>
            <a:r>
              <a:rPr lang="fr-FR" dirty="0">
                <a:ln w="18415" cmpd="sng">
                  <a:solidFill>
                    <a:srgbClr val="C00000"/>
                  </a:solidFill>
                  <a:prstDash val="solid"/>
                </a:ln>
                <a:solidFill>
                  <a:srgbClr val="FF0000"/>
                </a:solidFill>
                <a:effectLst>
                  <a:outerShdw blurRad="63500" dir="3600000" algn="tl" rotWithShape="0">
                    <a:srgbClr val="000000">
                      <a:alpha val="70000"/>
                    </a:srgbClr>
                  </a:outerShdw>
                </a:effectLst>
                <a:latin typeface="Century Gothic" pitchFamily="34" charset="0"/>
                <a:cs typeface="+mn-cs"/>
                <a:hlinkClick r:id="rId2"/>
              </a:rPr>
              <a:t>http://parcourir-la-france.blogspot.fr/</a:t>
            </a:r>
            <a:endParaRPr lang="fr-FR" dirty="0">
              <a:ln w="18415" cmpd="sng">
                <a:solidFill>
                  <a:srgbClr val="C00000"/>
                </a:solidFill>
                <a:prstDash val="solid"/>
              </a:ln>
              <a:solidFill>
                <a:srgbClr val="FF0000"/>
              </a:solidFill>
              <a:effectLst>
                <a:outerShdw blurRad="63500" dir="3600000" algn="tl" rotWithShape="0">
                  <a:srgbClr val="000000">
                    <a:alpha val="70000"/>
                  </a:srgbClr>
                </a:outerShdw>
              </a:effectLst>
              <a:latin typeface="Century Gothic" pitchFamily="34" charset="0"/>
              <a:cs typeface="+mn-cs"/>
            </a:endParaRPr>
          </a:p>
        </p:txBody>
      </p:sp>
      <p:pic>
        <p:nvPicPr>
          <p:cNvPr id="2" name="Picture 10" descr="C:\Users\jean-marie\Documents\ARCHIVES\FAMILLE\BLOG\Parcourir la France\Jacquettes\facebook-ios-icon-psd_356-292935520.jpg">
            <a:hlinkClick r:id="rId3"/>
          </p:cNvPr>
          <p:cNvPicPr>
            <a:picLocks noChangeAspect="1" noChangeArrowheads="1"/>
          </p:cNvPicPr>
          <p:nvPr/>
        </p:nvPicPr>
        <p:blipFill>
          <a:blip r:embed="rId4" cstate="print"/>
          <a:srcRect/>
          <a:stretch>
            <a:fillRect/>
          </a:stretch>
        </p:blipFill>
        <p:spPr bwMode="auto">
          <a:xfrm>
            <a:off x="103188" y="3789363"/>
            <a:ext cx="1468437" cy="654050"/>
          </a:xfrm>
          <a:prstGeom prst="rect">
            <a:avLst/>
          </a:prstGeom>
          <a:noFill/>
          <a:ln w="9525">
            <a:noFill/>
            <a:miter lim="800000"/>
            <a:headEnd/>
            <a:tailEnd/>
          </a:ln>
        </p:spPr>
      </p:pic>
      <p:pic>
        <p:nvPicPr>
          <p:cNvPr id="4" name="Picture 12" descr="C:\Users\jean-marie\Documents\ARCHIVES\FAMILLE\BLOG\Parcourir la France\Jacquettes\Images originales\YouTube-logo-full_color.jpg">
            <a:hlinkClick r:id="rId5"/>
          </p:cNvPr>
          <p:cNvPicPr>
            <a:picLocks noChangeAspect="1" noChangeArrowheads="1"/>
          </p:cNvPicPr>
          <p:nvPr/>
        </p:nvPicPr>
        <p:blipFill>
          <a:blip r:embed="rId6" cstate="print"/>
          <a:srcRect/>
          <a:stretch>
            <a:fillRect/>
          </a:stretch>
        </p:blipFill>
        <p:spPr bwMode="auto">
          <a:xfrm>
            <a:off x="319088" y="2708275"/>
            <a:ext cx="1041400" cy="649288"/>
          </a:xfrm>
          <a:prstGeom prst="rect">
            <a:avLst/>
          </a:prstGeom>
          <a:noFill/>
          <a:ln w="9525">
            <a:noFill/>
            <a:miter lim="800000"/>
            <a:headEnd/>
            <a:tailEnd/>
          </a:ln>
        </p:spPr>
      </p:pic>
      <p:sp>
        <p:nvSpPr>
          <p:cNvPr id="21" name="Rectangle 20"/>
          <p:cNvSpPr/>
          <p:nvPr/>
        </p:nvSpPr>
        <p:spPr>
          <a:xfrm>
            <a:off x="216024" y="2348880"/>
            <a:ext cx="1189749" cy="261610"/>
          </a:xfrm>
          <a:prstGeom prst="rect">
            <a:avLst/>
          </a:prstGeom>
        </p:spPr>
        <p:txBody>
          <a:bodyPr wrap="none">
            <a:spAutoFit/>
            <a:scene3d>
              <a:camera prst="orthographicFront"/>
              <a:lightRig rig="threePt" dir="t"/>
            </a:scene3d>
            <a:sp3d extrusionH="57150">
              <a:bevelT w="69850" h="38100" prst="cross"/>
            </a:sp3d>
          </a:bodyPr>
          <a:lstStyle/>
          <a:p>
            <a:pPr>
              <a:defRPr/>
            </a:pPr>
            <a:r>
              <a:rPr lang="fr-FR" sz="1100" b="1" dirty="0">
                <a:ln w="10541" cmpd="sng">
                  <a:solidFill>
                    <a:schemeClr val="accent6">
                      <a:lumMod val="75000"/>
                    </a:schemeClr>
                  </a:solidFill>
                  <a:prstDash val="solid"/>
                </a:ln>
                <a:solidFill>
                  <a:srgbClr val="FFC000"/>
                </a:solidFill>
                <a:latin typeface="Candara" pitchFamily="34" charset="0"/>
              </a:rPr>
              <a:t>Chaîne You Tube</a:t>
            </a:r>
            <a:endParaRPr lang="fr-FR" sz="1100" dirty="0"/>
          </a:p>
        </p:txBody>
      </p:sp>
      <p:sp>
        <p:nvSpPr>
          <p:cNvPr id="22" name="Rectangle 21"/>
          <p:cNvSpPr/>
          <p:nvPr/>
        </p:nvSpPr>
        <p:spPr>
          <a:xfrm>
            <a:off x="246956" y="3429000"/>
            <a:ext cx="1176925" cy="276999"/>
          </a:xfrm>
          <a:prstGeom prst="rect">
            <a:avLst/>
          </a:prstGeom>
        </p:spPr>
        <p:txBody>
          <a:bodyPr wrap="none">
            <a:spAutoFit/>
            <a:scene3d>
              <a:camera prst="orthographicFront"/>
              <a:lightRig rig="threePt" dir="t"/>
            </a:scene3d>
            <a:sp3d extrusionH="57150">
              <a:bevelT w="69850" h="38100" prst="cross"/>
            </a:sp3d>
          </a:bodyPr>
          <a:lstStyle/>
          <a:p>
            <a:pPr>
              <a:defRPr/>
            </a:pPr>
            <a:r>
              <a:rPr lang="fr-FR" sz="1200" b="1" dirty="0">
                <a:ln w="10541" cmpd="sng">
                  <a:solidFill>
                    <a:schemeClr val="accent6">
                      <a:lumMod val="75000"/>
                    </a:schemeClr>
                  </a:solidFill>
                  <a:prstDash val="solid"/>
                </a:ln>
                <a:solidFill>
                  <a:srgbClr val="FFC000"/>
                </a:solidFill>
                <a:latin typeface="Candara" pitchFamily="34" charset="0"/>
              </a:rPr>
              <a:t>Page </a:t>
            </a:r>
            <a:r>
              <a:rPr lang="fr-FR" sz="1200" b="1" dirty="0" err="1">
                <a:ln w="10541" cmpd="sng">
                  <a:solidFill>
                    <a:schemeClr val="accent6">
                      <a:lumMod val="75000"/>
                    </a:schemeClr>
                  </a:solidFill>
                  <a:prstDash val="solid"/>
                </a:ln>
                <a:solidFill>
                  <a:srgbClr val="FFC000"/>
                </a:solidFill>
                <a:latin typeface="Candara" pitchFamily="34" charset="0"/>
              </a:rPr>
              <a:t>Facebook</a:t>
            </a:r>
            <a:endParaRPr lang="fr-FR" sz="1200" dirty="0"/>
          </a:p>
        </p:txBody>
      </p:sp>
      <p:sp>
        <p:nvSpPr>
          <p:cNvPr id="23" name="Cadre 22"/>
          <p:cNvSpPr/>
          <p:nvPr/>
        </p:nvSpPr>
        <p:spPr>
          <a:xfrm>
            <a:off x="0" y="2276475"/>
            <a:ext cx="1687513" cy="2305050"/>
          </a:xfrm>
          <a:prstGeom prst="frame">
            <a:avLst>
              <a:gd name="adj1" fmla="val 0"/>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a:solidFill>
                <a:schemeClr val="tx1"/>
              </a:solidFill>
            </a:endParaRPr>
          </a:p>
        </p:txBody>
      </p:sp>
      <p:pic>
        <p:nvPicPr>
          <p:cNvPr id="3" name="Picture 16" descr="C:\Users\jean-marie\Documents\ARCHIVES\Nouveau dossier\usson.JPG">
            <a:hlinkClick r:id="rId7"/>
          </p:cNvPr>
          <p:cNvPicPr>
            <a:picLocks noChangeAspect="1" noChangeArrowheads="1"/>
          </p:cNvPicPr>
          <p:nvPr/>
        </p:nvPicPr>
        <p:blipFill>
          <a:blip r:embed="rId8" cstate="print"/>
          <a:srcRect/>
          <a:stretch>
            <a:fillRect/>
          </a:stretch>
        </p:blipFill>
        <p:spPr bwMode="auto">
          <a:xfrm>
            <a:off x="0" y="0"/>
            <a:ext cx="3303588" cy="2205038"/>
          </a:xfrm>
          <a:prstGeom prst="rect">
            <a:avLst/>
          </a:prstGeom>
          <a:noFill/>
          <a:ln w="9525">
            <a:noFill/>
            <a:miter lim="800000"/>
            <a:headEnd/>
            <a:tailEnd/>
          </a:ln>
        </p:spPr>
      </p:pic>
      <p:pic>
        <p:nvPicPr>
          <p:cNvPr id="2065" name="Picture 17" descr="C:\Users\jean-marie\Documents\ARCHIVES\Nouveau dossier\mortemart.JPG">
            <a:hlinkClick r:id="rId9"/>
          </p:cNvPr>
          <p:cNvPicPr>
            <a:picLocks noChangeAspect="1" noChangeArrowheads="1"/>
          </p:cNvPicPr>
          <p:nvPr/>
        </p:nvPicPr>
        <p:blipFill>
          <a:blip r:embed="rId10" cstate="print"/>
          <a:srcRect/>
          <a:stretch>
            <a:fillRect/>
          </a:stretch>
        </p:blipFill>
        <p:spPr bwMode="auto">
          <a:xfrm>
            <a:off x="3487738" y="0"/>
            <a:ext cx="3311525" cy="2216150"/>
          </a:xfrm>
          <a:prstGeom prst="rect">
            <a:avLst/>
          </a:prstGeom>
          <a:noFill/>
          <a:ln w="9525">
            <a:noFill/>
            <a:miter lim="800000"/>
            <a:headEnd/>
            <a:tailEnd/>
          </a:ln>
        </p:spPr>
      </p:pic>
      <p:pic>
        <p:nvPicPr>
          <p:cNvPr id="2066" name="Picture 18" descr="C:\Users\jean-marie\Documents\ARCHIVES\Nouveau dossier\saint amand sur fion.JPG">
            <a:hlinkClick r:id="rId11"/>
          </p:cNvPr>
          <p:cNvPicPr>
            <a:picLocks noChangeAspect="1" noChangeArrowheads="1"/>
          </p:cNvPicPr>
          <p:nvPr/>
        </p:nvPicPr>
        <p:blipFill>
          <a:blip r:embed="rId12" cstate="print"/>
          <a:srcRect/>
          <a:stretch>
            <a:fillRect/>
          </a:stretch>
        </p:blipFill>
        <p:spPr bwMode="auto">
          <a:xfrm>
            <a:off x="6983413" y="0"/>
            <a:ext cx="3303587" cy="2205038"/>
          </a:xfrm>
          <a:prstGeom prst="rect">
            <a:avLst/>
          </a:prstGeom>
          <a:noFill/>
          <a:ln w="9525">
            <a:noFill/>
            <a:miter lim="800000"/>
            <a:headEnd/>
            <a:tailEnd/>
          </a:ln>
        </p:spPr>
      </p:pic>
      <p:pic>
        <p:nvPicPr>
          <p:cNvPr id="8" name="Picture 19" descr="C:\Users\jean-marie\Documents\ARCHIVES\Nouveau dossier\domme.JPG">
            <a:hlinkClick r:id="rId13"/>
          </p:cNvPr>
          <p:cNvPicPr>
            <a:picLocks noChangeAspect="1" noChangeArrowheads="1"/>
          </p:cNvPicPr>
          <p:nvPr/>
        </p:nvPicPr>
        <p:blipFill>
          <a:blip r:embed="rId14" cstate="print"/>
          <a:srcRect/>
          <a:stretch>
            <a:fillRect/>
          </a:stretch>
        </p:blipFill>
        <p:spPr bwMode="auto">
          <a:xfrm>
            <a:off x="7015163" y="2349500"/>
            <a:ext cx="3271837" cy="2182813"/>
          </a:xfrm>
          <a:prstGeom prst="rect">
            <a:avLst/>
          </a:prstGeom>
          <a:noFill/>
          <a:ln w="9525">
            <a:noFill/>
            <a:miter lim="800000"/>
            <a:headEnd/>
            <a:tailEnd/>
          </a:ln>
        </p:spPr>
      </p:pic>
      <p:pic>
        <p:nvPicPr>
          <p:cNvPr id="11" name="Picture 20" descr="C:\Users\jean-marie\Documents\ARCHIVES\Nouveau dossier\Montreuil.JPG">
            <a:hlinkClick r:id="rId15"/>
          </p:cNvPr>
          <p:cNvPicPr>
            <a:picLocks noChangeAspect="1" noChangeArrowheads="1"/>
          </p:cNvPicPr>
          <p:nvPr/>
        </p:nvPicPr>
        <p:blipFill>
          <a:blip r:embed="rId16" cstate="print"/>
          <a:srcRect/>
          <a:stretch>
            <a:fillRect/>
          </a:stretch>
        </p:blipFill>
        <p:spPr bwMode="auto">
          <a:xfrm>
            <a:off x="7015163" y="4675188"/>
            <a:ext cx="3271837" cy="2182812"/>
          </a:xfrm>
          <a:prstGeom prst="rect">
            <a:avLst/>
          </a:prstGeom>
          <a:noFill/>
          <a:ln w="9525">
            <a:noFill/>
            <a:miter lim="800000"/>
            <a:headEnd/>
            <a:tailEnd/>
          </a:ln>
        </p:spPr>
      </p:pic>
      <p:pic>
        <p:nvPicPr>
          <p:cNvPr id="2069" name="Picture 21" descr="C:\Users\jean-marie\Documents\ARCHIVES\Nouveau dossier\la roque gageac.JPG">
            <a:hlinkClick r:id="rId17"/>
          </p:cNvPr>
          <p:cNvPicPr>
            <a:picLocks noChangeAspect="1" noChangeArrowheads="1"/>
          </p:cNvPicPr>
          <p:nvPr/>
        </p:nvPicPr>
        <p:blipFill>
          <a:blip r:embed="rId18" cstate="print"/>
          <a:srcRect/>
          <a:stretch>
            <a:fillRect/>
          </a:stretch>
        </p:blipFill>
        <p:spPr bwMode="auto">
          <a:xfrm>
            <a:off x="3487738" y="4695825"/>
            <a:ext cx="3240087" cy="2162175"/>
          </a:xfrm>
          <a:prstGeom prst="rect">
            <a:avLst/>
          </a:prstGeom>
          <a:noFill/>
          <a:ln w="9525">
            <a:noFill/>
            <a:miter lim="800000"/>
            <a:headEnd/>
            <a:tailEnd/>
          </a:ln>
        </p:spPr>
      </p:pic>
      <p:pic>
        <p:nvPicPr>
          <p:cNvPr id="12" name="Picture 22" descr="C:\Users\jean-marie\Documents\ARCHIVES\Nouveau dossier\beynac et cazenac.JPG">
            <a:hlinkClick r:id="rId19"/>
          </p:cNvPr>
          <p:cNvPicPr>
            <a:picLocks noChangeAspect="1" noChangeArrowheads="1"/>
          </p:cNvPicPr>
          <p:nvPr/>
        </p:nvPicPr>
        <p:blipFill>
          <a:blip r:embed="rId20" cstate="print"/>
          <a:srcRect/>
          <a:stretch>
            <a:fillRect/>
          </a:stretch>
        </p:blipFill>
        <p:spPr bwMode="auto">
          <a:xfrm>
            <a:off x="0" y="4675188"/>
            <a:ext cx="3271838" cy="2182812"/>
          </a:xfrm>
          <a:prstGeom prst="rect">
            <a:avLst/>
          </a:prstGeom>
          <a:noFill/>
          <a:ln w="9525">
            <a:noFill/>
            <a:miter lim="800000"/>
            <a:headEnd/>
            <a:tailEnd/>
          </a:ln>
        </p:spPr>
      </p:pic>
    </p:spTree>
  </p:cSld>
  <p:clrMapOvr>
    <a:masterClrMapping/>
  </p:clrMapOvr>
  <p:transition spd="med">
    <p:pull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4"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to="" calcmode="lin" valueType="num">
                                      <p:cBhvr>
                                        <p:cTn id="7" dur="1" fill="hold"/>
                                        <p:tgtEl>
                                          <p:spTgt spid="3"/>
                                        </p:tgtEl>
                                        <p:attrNameLst>
                                          <p:attrName/>
                                        </p:attrNameLst>
                                      </p:cBhvr>
                                    </p:anim>
                                  </p:childTnLst>
                                </p:cTn>
                              </p:par>
                              <p:par>
                                <p:cTn id="8" presetID="24" presetClass="entr" presetSubtype="0" fill="hold" nodeType="withEffect">
                                  <p:stCondLst>
                                    <p:cond delay="0"/>
                                  </p:stCondLst>
                                  <p:childTnLst>
                                    <p:set>
                                      <p:cBhvr>
                                        <p:cTn id="9" dur="1" fill="hold">
                                          <p:stCondLst>
                                            <p:cond delay="0"/>
                                          </p:stCondLst>
                                        </p:cTn>
                                        <p:tgtEl>
                                          <p:spTgt spid="2065"/>
                                        </p:tgtEl>
                                        <p:attrNameLst>
                                          <p:attrName>style.visibility</p:attrName>
                                        </p:attrNameLst>
                                      </p:cBhvr>
                                      <p:to>
                                        <p:strVal val="visible"/>
                                      </p:to>
                                    </p:set>
                                    <p:anim to="" calcmode="lin" valueType="num">
                                      <p:cBhvr>
                                        <p:cTn id="10" dur="1" fill="hold"/>
                                        <p:tgtEl>
                                          <p:spTgt spid="2065"/>
                                        </p:tgtEl>
                                        <p:attrNameLst>
                                          <p:attrName/>
                                        </p:attrNameLst>
                                      </p:cBhvr>
                                    </p:anim>
                                  </p:childTnLst>
                                </p:cTn>
                              </p:par>
                              <p:par>
                                <p:cTn id="11" presetID="24" presetClass="entr" presetSubtype="0" fill="hold" nodeType="withEffect">
                                  <p:stCondLst>
                                    <p:cond delay="0"/>
                                  </p:stCondLst>
                                  <p:childTnLst>
                                    <p:set>
                                      <p:cBhvr>
                                        <p:cTn id="12" dur="1" fill="hold">
                                          <p:stCondLst>
                                            <p:cond delay="0"/>
                                          </p:stCondLst>
                                        </p:cTn>
                                        <p:tgtEl>
                                          <p:spTgt spid="2066"/>
                                        </p:tgtEl>
                                        <p:attrNameLst>
                                          <p:attrName>style.visibility</p:attrName>
                                        </p:attrNameLst>
                                      </p:cBhvr>
                                      <p:to>
                                        <p:strVal val="visible"/>
                                      </p:to>
                                    </p:set>
                                    <p:anim to="" calcmode="lin" valueType="num">
                                      <p:cBhvr>
                                        <p:cTn id="13" dur="1" fill="hold"/>
                                        <p:tgtEl>
                                          <p:spTgt spid="2066"/>
                                        </p:tgtEl>
                                        <p:attrNameLst>
                                          <p:attrName/>
                                        </p:attrNameLst>
                                      </p:cBhvr>
                                    </p:anim>
                                  </p:childTnLst>
                                </p:cTn>
                              </p:par>
                              <p:par>
                                <p:cTn id="14" presetID="24" presetClass="entr" presetSubtype="0" fill="hold" nodeType="withEffect">
                                  <p:stCondLst>
                                    <p:cond delay="0"/>
                                  </p:stCondLst>
                                  <p:childTnLst>
                                    <p:set>
                                      <p:cBhvr>
                                        <p:cTn id="15" dur="1" fill="hold">
                                          <p:stCondLst>
                                            <p:cond delay="0"/>
                                          </p:stCondLst>
                                        </p:cTn>
                                        <p:tgtEl>
                                          <p:spTgt spid="8"/>
                                        </p:tgtEl>
                                        <p:attrNameLst>
                                          <p:attrName>style.visibility</p:attrName>
                                        </p:attrNameLst>
                                      </p:cBhvr>
                                      <p:to>
                                        <p:strVal val="visible"/>
                                      </p:to>
                                    </p:set>
                                    <p:anim to="" calcmode="lin" valueType="num">
                                      <p:cBhvr>
                                        <p:cTn id="16" dur="1" fill="hold"/>
                                        <p:tgtEl>
                                          <p:spTgt spid="8"/>
                                        </p:tgtEl>
                                        <p:attrNameLst>
                                          <p:attrName/>
                                        </p:attrNameLst>
                                      </p:cBhvr>
                                    </p:anim>
                                  </p:childTnLst>
                                </p:cTn>
                              </p:par>
                              <p:par>
                                <p:cTn id="17" presetID="24" presetClass="entr" presetSubtype="0" fill="hold" nodeType="withEffect">
                                  <p:stCondLst>
                                    <p:cond delay="0"/>
                                  </p:stCondLst>
                                  <p:childTnLst>
                                    <p:set>
                                      <p:cBhvr>
                                        <p:cTn id="18" dur="1" fill="hold">
                                          <p:stCondLst>
                                            <p:cond delay="0"/>
                                          </p:stCondLst>
                                        </p:cTn>
                                        <p:tgtEl>
                                          <p:spTgt spid="11"/>
                                        </p:tgtEl>
                                        <p:attrNameLst>
                                          <p:attrName>style.visibility</p:attrName>
                                        </p:attrNameLst>
                                      </p:cBhvr>
                                      <p:to>
                                        <p:strVal val="visible"/>
                                      </p:to>
                                    </p:set>
                                    <p:anim to="" calcmode="lin" valueType="num">
                                      <p:cBhvr>
                                        <p:cTn id="19" dur="1" fill="hold"/>
                                        <p:tgtEl>
                                          <p:spTgt spid="11"/>
                                        </p:tgtEl>
                                        <p:attrNameLst>
                                          <p:attrName/>
                                        </p:attrNameLst>
                                      </p:cBhvr>
                                    </p:anim>
                                  </p:childTnLst>
                                </p:cTn>
                              </p:par>
                              <p:par>
                                <p:cTn id="20" presetID="24" presetClass="entr" presetSubtype="0" fill="hold" nodeType="withEffect">
                                  <p:stCondLst>
                                    <p:cond delay="0"/>
                                  </p:stCondLst>
                                  <p:childTnLst>
                                    <p:set>
                                      <p:cBhvr>
                                        <p:cTn id="21" dur="1" fill="hold">
                                          <p:stCondLst>
                                            <p:cond delay="0"/>
                                          </p:stCondLst>
                                        </p:cTn>
                                        <p:tgtEl>
                                          <p:spTgt spid="2069"/>
                                        </p:tgtEl>
                                        <p:attrNameLst>
                                          <p:attrName>style.visibility</p:attrName>
                                        </p:attrNameLst>
                                      </p:cBhvr>
                                      <p:to>
                                        <p:strVal val="visible"/>
                                      </p:to>
                                    </p:set>
                                    <p:anim to="" calcmode="lin" valueType="num">
                                      <p:cBhvr>
                                        <p:cTn id="22" dur="1" fill="hold"/>
                                        <p:tgtEl>
                                          <p:spTgt spid="2069"/>
                                        </p:tgtEl>
                                        <p:attrNameLst>
                                          <p:attrName/>
                                        </p:attrNameLst>
                                      </p:cBhvr>
                                    </p:anim>
                                  </p:childTnLst>
                                </p:cTn>
                              </p:par>
                              <p:par>
                                <p:cTn id="23" presetID="24" presetClass="entr" presetSubtype="0" fill="hold" nodeType="withEffect">
                                  <p:stCondLst>
                                    <p:cond delay="0"/>
                                  </p:stCondLst>
                                  <p:childTnLst>
                                    <p:set>
                                      <p:cBhvr>
                                        <p:cTn id="24" dur="1" fill="hold">
                                          <p:stCondLst>
                                            <p:cond delay="0"/>
                                          </p:stCondLst>
                                        </p:cTn>
                                        <p:tgtEl>
                                          <p:spTgt spid="12"/>
                                        </p:tgtEl>
                                        <p:attrNameLst>
                                          <p:attrName>style.visibility</p:attrName>
                                        </p:attrNameLst>
                                      </p:cBhvr>
                                      <p:to>
                                        <p:strVal val="visible"/>
                                      </p:to>
                                    </p:set>
                                    <p:anim to="" calcmode="lin" valueType="num">
                                      <p:cBhvr>
                                        <p:cTn id="25" dur="1" fill="hold"/>
                                        <p:tgtEl>
                                          <p:spTgt spid="12"/>
                                        </p:tgtEl>
                                        <p:attrNameLst>
                                          <p:attrName/>
                                        </p:attrNameLst>
                                      </p:cBhvr>
                                    </p:anim>
                                  </p:childTnLst>
                                </p:cTn>
                              </p:par>
                            </p:childTnLst>
                          </p:cTn>
                        </p:par>
                        <p:par>
                          <p:cTn id="26" fill="hold">
                            <p:stCondLst>
                              <p:cond delay="0"/>
                            </p:stCondLst>
                            <p:childTnLst>
                              <p:par>
                                <p:cTn id="27" presetID="27" presetClass="entr" presetSubtype="0" fill="hold" nodeType="afterEffect">
                                  <p:stCondLst>
                                    <p:cond delay="0"/>
                                  </p:stCondLst>
                                  <p:iterate type="lt">
                                    <p:tmPct val="50000"/>
                                  </p:iterate>
                                  <p:childTnLst>
                                    <p:set>
                                      <p:cBhvr>
                                        <p:cTn id="28" dur="1" fill="hold">
                                          <p:stCondLst>
                                            <p:cond delay="0"/>
                                          </p:stCondLst>
                                        </p:cTn>
                                        <p:tgtEl>
                                          <p:spTgt spid="9"/>
                                        </p:tgtEl>
                                        <p:attrNameLst>
                                          <p:attrName>style.visibility</p:attrName>
                                        </p:attrNameLst>
                                      </p:cBhvr>
                                      <p:to>
                                        <p:strVal val="visible"/>
                                      </p:to>
                                    </p:set>
                                    <p:anim calcmode="discrete" valueType="clr">
                                      <p:cBhvr override="childStyle">
                                        <p:cTn id="29" dur="80"/>
                                        <p:tgtEl>
                                          <p:spTgt spid="9"/>
                                        </p:tgtEl>
                                        <p:attrNameLst>
                                          <p:attrName>style.color</p:attrName>
                                        </p:attrNameLst>
                                      </p:cBhvr>
                                      <p:tavLst>
                                        <p:tav tm="0">
                                          <p:val>
                                            <p:clrVal>
                                              <a:schemeClr val="accent2"/>
                                            </p:clrVal>
                                          </p:val>
                                        </p:tav>
                                        <p:tav tm="50000">
                                          <p:val>
                                            <p:clrVal>
                                              <a:schemeClr val="hlink"/>
                                            </p:clrVal>
                                          </p:val>
                                        </p:tav>
                                      </p:tavLst>
                                    </p:anim>
                                    <p:anim calcmode="discrete" valueType="clr">
                                      <p:cBhvr>
                                        <p:cTn id="30" dur="80"/>
                                        <p:tgtEl>
                                          <p:spTgt spid="9"/>
                                        </p:tgtEl>
                                        <p:attrNameLst>
                                          <p:attrName>fillcolor</p:attrName>
                                        </p:attrNameLst>
                                      </p:cBhvr>
                                      <p:tavLst>
                                        <p:tav tm="0">
                                          <p:val>
                                            <p:clrVal>
                                              <a:schemeClr val="accent2"/>
                                            </p:clrVal>
                                          </p:val>
                                        </p:tav>
                                        <p:tav tm="50000">
                                          <p:val>
                                            <p:clrVal>
                                              <a:schemeClr val="hlink"/>
                                            </p:clrVal>
                                          </p:val>
                                        </p:tav>
                                      </p:tavLst>
                                    </p:anim>
                                    <p:set>
                                      <p:cBhvr>
                                        <p:cTn id="31" dur="80"/>
                                        <p:tgtEl>
                                          <p:spTgt spid="9"/>
                                        </p:tgtEl>
                                        <p:attrNameLst>
                                          <p:attrName>fill.type</p:attrName>
                                        </p:attrNameLst>
                                      </p:cBhvr>
                                      <p:to>
                                        <p:strVal val="solid"/>
                                      </p:to>
                                    </p:set>
                                  </p:childTnLst>
                                </p:cTn>
                              </p:par>
                            </p:childTnLst>
                          </p:cTn>
                        </p:par>
                        <p:par>
                          <p:cTn id="32" fill="hold">
                            <p:stCondLst>
                              <p:cond delay="2200"/>
                            </p:stCondLst>
                            <p:childTnLst>
                              <p:par>
                                <p:cTn id="33" presetID="23" presetClass="entr" presetSubtype="16" fill="hold" nodeType="afterEffect">
                                  <p:stCondLst>
                                    <p:cond delay="0"/>
                                  </p:stCondLst>
                                  <p:childTnLst>
                                    <p:set>
                                      <p:cBhvr>
                                        <p:cTn id="34" dur="1" fill="hold">
                                          <p:stCondLst>
                                            <p:cond delay="0"/>
                                          </p:stCondLst>
                                        </p:cTn>
                                        <p:tgtEl>
                                          <p:spTgt spid="10"/>
                                        </p:tgtEl>
                                        <p:attrNameLst>
                                          <p:attrName>style.visibility</p:attrName>
                                        </p:attrNameLst>
                                      </p:cBhvr>
                                      <p:to>
                                        <p:strVal val="visible"/>
                                      </p:to>
                                    </p:set>
                                    <p:anim calcmode="lin" valueType="num">
                                      <p:cBhvr>
                                        <p:cTn id="35" dur="2000" fill="hold"/>
                                        <p:tgtEl>
                                          <p:spTgt spid="10"/>
                                        </p:tgtEl>
                                        <p:attrNameLst>
                                          <p:attrName>ppt_w</p:attrName>
                                        </p:attrNameLst>
                                      </p:cBhvr>
                                      <p:tavLst>
                                        <p:tav tm="0">
                                          <p:val>
                                            <p:fltVal val="0"/>
                                          </p:val>
                                        </p:tav>
                                        <p:tav tm="100000">
                                          <p:val>
                                            <p:strVal val="#ppt_w"/>
                                          </p:val>
                                        </p:tav>
                                      </p:tavLst>
                                    </p:anim>
                                    <p:anim calcmode="lin" valueType="num">
                                      <p:cBhvr>
                                        <p:cTn id="36" dur="2000" fill="hold"/>
                                        <p:tgtEl>
                                          <p:spTgt spid="10"/>
                                        </p:tgtEl>
                                        <p:attrNameLst>
                                          <p:attrName>ppt_h</p:attrName>
                                        </p:attrNameLst>
                                      </p:cBhvr>
                                      <p:tavLst>
                                        <p:tav tm="0">
                                          <p:val>
                                            <p:fltVal val="0"/>
                                          </p:val>
                                        </p:tav>
                                        <p:tav tm="100000">
                                          <p:val>
                                            <p:strVal val="#ppt_h"/>
                                          </p:val>
                                        </p:tav>
                                      </p:tavLst>
                                    </p:anim>
                                  </p:childTnLst>
                                </p:cTn>
                              </p:par>
                              <p:par>
                                <p:cTn id="37" presetID="35" presetClass="entr" presetSubtype="0" fill="hold" grpId="0" nodeType="withEffect">
                                  <p:stCondLst>
                                    <p:cond delay="0"/>
                                  </p:stCondLst>
                                  <p:childTnLst>
                                    <p:set>
                                      <p:cBhvr>
                                        <p:cTn id="38" dur="1" fill="hold">
                                          <p:stCondLst>
                                            <p:cond delay="0"/>
                                          </p:stCondLst>
                                        </p:cTn>
                                        <p:tgtEl>
                                          <p:spTgt spid="23"/>
                                        </p:tgtEl>
                                        <p:attrNameLst>
                                          <p:attrName>style.visibility</p:attrName>
                                        </p:attrNameLst>
                                      </p:cBhvr>
                                      <p:to>
                                        <p:strVal val="visible"/>
                                      </p:to>
                                    </p:set>
                                    <p:animEffect transition="in" filter="fade">
                                      <p:cBhvr>
                                        <p:cTn id="39" dur="2000"/>
                                        <p:tgtEl>
                                          <p:spTgt spid="23"/>
                                        </p:tgtEl>
                                      </p:cBhvr>
                                    </p:animEffect>
                                    <p:anim calcmode="lin" valueType="num">
                                      <p:cBhvr>
                                        <p:cTn id="40" dur="2000" fill="hold"/>
                                        <p:tgtEl>
                                          <p:spTgt spid="23"/>
                                        </p:tgtEl>
                                        <p:attrNameLst>
                                          <p:attrName>style.rotation</p:attrName>
                                        </p:attrNameLst>
                                      </p:cBhvr>
                                      <p:tavLst>
                                        <p:tav tm="0">
                                          <p:val>
                                            <p:fltVal val="720"/>
                                          </p:val>
                                        </p:tav>
                                        <p:tav tm="100000">
                                          <p:val>
                                            <p:fltVal val="0"/>
                                          </p:val>
                                        </p:tav>
                                      </p:tavLst>
                                    </p:anim>
                                    <p:anim calcmode="lin" valueType="num">
                                      <p:cBhvr>
                                        <p:cTn id="41" dur="2000" fill="hold"/>
                                        <p:tgtEl>
                                          <p:spTgt spid="23"/>
                                        </p:tgtEl>
                                        <p:attrNameLst>
                                          <p:attrName>ppt_h</p:attrName>
                                        </p:attrNameLst>
                                      </p:cBhvr>
                                      <p:tavLst>
                                        <p:tav tm="0">
                                          <p:val>
                                            <p:fltVal val="0"/>
                                          </p:val>
                                        </p:tav>
                                        <p:tav tm="100000">
                                          <p:val>
                                            <p:strVal val="#ppt_h"/>
                                          </p:val>
                                        </p:tav>
                                      </p:tavLst>
                                    </p:anim>
                                    <p:anim calcmode="lin" valueType="num">
                                      <p:cBhvr>
                                        <p:cTn id="42" dur="2000" fill="hold"/>
                                        <p:tgtEl>
                                          <p:spTgt spid="23"/>
                                        </p:tgtEl>
                                        <p:attrNameLst>
                                          <p:attrName>ppt_w</p:attrName>
                                        </p:attrNameLst>
                                      </p:cBhvr>
                                      <p:tavLst>
                                        <p:tav tm="0">
                                          <p:val>
                                            <p:fltVal val="0"/>
                                          </p:val>
                                        </p:tav>
                                        <p:tav tm="100000">
                                          <p:val>
                                            <p:strVal val="#ppt_w"/>
                                          </p:val>
                                        </p:tav>
                                      </p:tavLst>
                                    </p:anim>
                                  </p:childTnLst>
                                </p:cTn>
                              </p:par>
                            </p:childTnLst>
                          </p:cTn>
                        </p:par>
                        <p:par>
                          <p:cTn id="43" fill="hold">
                            <p:stCondLst>
                              <p:cond delay="4200"/>
                            </p:stCondLst>
                            <p:childTnLst>
                              <p:par>
                                <p:cTn id="44" presetID="10" presetClass="entr" presetSubtype="0" fill="hold" nodeType="afterEffect">
                                  <p:stCondLst>
                                    <p:cond delay="0"/>
                                  </p:stCondLst>
                                  <p:childTnLst>
                                    <p:set>
                                      <p:cBhvr>
                                        <p:cTn id="45" dur="1" fill="hold">
                                          <p:stCondLst>
                                            <p:cond delay="0"/>
                                          </p:stCondLst>
                                        </p:cTn>
                                        <p:tgtEl>
                                          <p:spTgt spid="21">
                                            <p:txEl>
                                              <p:pRg st="0" end="0"/>
                                            </p:txEl>
                                          </p:spTgt>
                                        </p:tgtEl>
                                        <p:attrNameLst>
                                          <p:attrName>style.visibility</p:attrName>
                                        </p:attrNameLst>
                                      </p:cBhvr>
                                      <p:to>
                                        <p:strVal val="visible"/>
                                      </p:to>
                                    </p:set>
                                    <p:animEffect transition="in" filter="fade">
                                      <p:cBhvr>
                                        <p:cTn id="46" dur="2000"/>
                                        <p:tgtEl>
                                          <p:spTgt spid="21">
                                            <p:txEl>
                                              <p:pRg st="0" end="0"/>
                                            </p:txEl>
                                          </p:spTgt>
                                        </p:tgtEl>
                                      </p:cBhvr>
                                    </p:animEffect>
                                  </p:childTnLst>
                                </p:cTn>
                              </p:par>
                            </p:childTnLst>
                          </p:cTn>
                        </p:par>
                        <p:par>
                          <p:cTn id="47" fill="hold">
                            <p:stCondLst>
                              <p:cond delay="6200"/>
                            </p:stCondLst>
                            <p:childTnLst>
                              <p:par>
                                <p:cTn id="48" presetID="10" presetClass="entr" presetSubtype="0" fill="hold" nodeType="afterEffect">
                                  <p:stCondLst>
                                    <p:cond delay="0"/>
                                  </p:stCondLst>
                                  <p:childTnLst>
                                    <p:set>
                                      <p:cBhvr>
                                        <p:cTn id="49" dur="1" fill="hold">
                                          <p:stCondLst>
                                            <p:cond delay="0"/>
                                          </p:stCondLst>
                                        </p:cTn>
                                        <p:tgtEl>
                                          <p:spTgt spid="4"/>
                                        </p:tgtEl>
                                        <p:attrNameLst>
                                          <p:attrName>style.visibility</p:attrName>
                                        </p:attrNameLst>
                                      </p:cBhvr>
                                      <p:to>
                                        <p:strVal val="visible"/>
                                      </p:to>
                                    </p:set>
                                    <p:animEffect transition="in" filter="fade">
                                      <p:cBhvr>
                                        <p:cTn id="50" dur="2000"/>
                                        <p:tgtEl>
                                          <p:spTgt spid="4"/>
                                        </p:tgtEl>
                                      </p:cBhvr>
                                    </p:animEffect>
                                  </p:childTnLst>
                                </p:cTn>
                              </p:par>
                            </p:childTnLst>
                          </p:cTn>
                        </p:par>
                        <p:par>
                          <p:cTn id="51" fill="hold">
                            <p:stCondLst>
                              <p:cond delay="8200"/>
                            </p:stCondLst>
                            <p:childTnLst>
                              <p:par>
                                <p:cTn id="52" presetID="10" presetClass="entr" presetSubtype="0" fill="hold" grpId="0" nodeType="afterEffect">
                                  <p:stCondLst>
                                    <p:cond delay="0"/>
                                  </p:stCondLst>
                                  <p:childTnLst>
                                    <p:set>
                                      <p:cBhvr>
                                        <p:cTn id="53" dur="1" fill="hold">
                                          <p:stCondLst>
                                            <p:cond delay="0"/>
                                          </p:stCondLst>
                                        </p:cTn>
                                        <p:tgtEl>
                                          <p:spTgt spid="22"/>
                                        </p:tgtEl>
                                        <p:attrNameLst>
                                          <p:attrName>style.visibility</p:attrName>
                                        </p:attrNameLst>
                                      </p:cBhvr>
                                      <p:to>
                                        <p:strVal val="visible"/>
                                      </p:to>
                                    </p:set>
                                    <p:animEffect transition="in" filter="fade">
                                      <p:cBhvr>
                                        <p:cTn id="54" dur="2000"/>
                                        <p:tgtEl>
                                          <p:spTgt spid="22"/>
                                        </p:tgtEl>
                                      </p:cBhvr>
                                    </p:animEffect>
                                  </p:childTnLst>
                                </p:cTn>
                              </p:par>
                            </p:childTnLst>
                          </p:cTn>
                        </p:par>
                        <p:par>
                          <p:cTn id="55" fill="hold">
                            <p:stCondLst>
                              <p:cond delay="10200"/>
                            </p:stCondLst>
                            <p:childTnLst>
                              <p:par>
                                <p:cTn id="56" presetID="10" presetClass="entr" presetSubtype="0" fill="hold" nodeType="afterEffect">
                                  <p:stCondLst>
                                    <p:cond delay="0"/>
                                  </p:stCondLst>
                                  <p:childTnLst>
                                    <p:set>
                                      <p:cBhvr>
                                        <p:cTn id="57" dur="1" fill="hold">
                                          <p:stCondLst>
                                            <p:cond delay="0"/>
                                          </p:stCondLst>
                                        </p:cTn>
                                        <p:tgtEl>
                                          <p:spTgt spid="2"/>
                                        </p:tgtEl>
                                        <p:attrNameLst>
                                          <p:attrName>style.visibility</p:attrName>
                                        </p:attrNameLst>
                                      </p:cBhvr>
                                      <p:to>
                                        <p:strVal val="visible"/>
                                      </p:to>
                                    </p:set>
                                    <p:animEffect transition="in" filter="fade">
                                      <p:cBhvr>
                                        <p:cTn id="58"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P spid="23" grpId="0" animBg="1"/>
    </p:bld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447</TotalTime>
  <Words>533</Words>
  <Application>Microsoft Office PowerPoint</Application>
  <PresentationFormat>Diapositives 35 mm</PresentationFormat>
  <Paragraphs>31</Paragraphs>
  <Slides>34</Slides>
  <Notes>0</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34</vt:i4>
      </vt:variant>
    </vt:vector>
  </HeadingPairs>
  <TitlesOfParts>
    <vt:vector size="39" baseType="lpstr">
      <vt:lpstr>Arial</vt:lpstr>
      <vt:lpstr>Calibri</vt:lpstr>
      <vt:lpstr>Candara</vt:lpstr>
      <vt:lpstr>Batang</vt:lpstr>
      <vt:lpstr>Thème Office</vt:lpstr>
      <vt:lpstr>Diapositive 1</vt:lpstr>
      <vt:lpstr>Diapositive 2</vt:lpstr>
      <vt:lpstr>Diapositive 3</vt:lpstr>
      <vt:lpstr>Diapositive 4</vt:lpstr>
      <vt:lpstr>Diapositive 5</vt:lpstr>
      <vt:lpstr>Diapositive 6</vt:lpstr>
      <vt:lpstr>Diapositive 7</vt:lpstr>
      <vt:lpstr>Diapositive 8</vt:lpstr>
      <vt:lpstr>Diapositive 9</vt:lpstr>
      <vt:lpstr>Diapositive 10</vt:lpstr>
      <vt:lpstr>Diapositive 11</vt:lpstr>
      <vt:lpstr>Diapositive 12</vt:lpstr>
      <vt:lpstr>Diapositive 13</vt:lpstr>
      <vt:lpstr>Diapositive 14</vt:lpstr>
      <vt:lpstr>Diapositive 15</vt:lpstr>
      <vt:lpstr>Diapositive 16</vt:lpstr>
      <vt:lpstr>Diapositive 17</vt:lpstr>
      <vt:lpstr>Diapositive 18</vt:lpstr>
      <vt:lpstr>Diapositive 19</vt:lpstr>
      <vt:lpstr>Diapositive 20</vt:lpstr>
      <vt:lpstr>Diapositive 21</vt:lpstr>
      <vt:lpstr>Diapositive 22</vt:lpstr>
      <vt:lpstr>Diapositive 23</vt:lpstr>
      <vt:lpstr>Diapositive 24</vt:lpstr>
      <vt:lpstr>Diapositive 25</vt:lpstr>
      <vt:lpstr>Diapositive 26</vt:lpstr>
      <vt:lpstr>Diapositive 27</vt:lpstr>
      <vt:lpstr>Diapositive 28</vt:lpstr>
      <vt:lpstr>Diapositive 29</vt:lpstr>
      <vt:lpstr>Diapositive 30</vt:lpstr>
      <vt:lpstr>Diapositive 31</vt:lpstr>
      <vt:lpstr>Diapositive 32</vt:lpstr>
      <vt:lpstr>Diapositive 33</vt:lpstr>
      <vt:lpstr>Diapositive 34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Album photo</dc:title>
  <dc:creator>jean-marie clausse</dc:creator>
  <cp:lastModifiedBy>jean-marie clausse</cp:lastModifiedBy>
  <cp:revision>59</cp:revision>
  <dcterms:created xsi:type="dcterms:W3CDTF">2011-07-04T19:22:30Z</dcterms:created>
  <dcterms:modified xsi:type="dcterms:W3CDTF">2017-04-04T18:41:49Z</dcterms:modified>
</cp:coreProperties>
</file>