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7" r:id="rId2"/>
    <p:sldId id="285" r:id="rId3"/>
    <p:sldId id="259" r:id="rId4"/>
    <p:sldId id="263" r:id="rId5"/>
    <p:sldId id="264" r:id="rId6"/>
    <p:sldId id="265" r:id="rId7"/>
    <p:sldId id="270" r:id="rId8"/>
    <p:sldId id="272" r:id="rId9"/>
    <p:sldId id="291" r:id="rId10"/>
    <p:sldId id="276" r:id="rId11"/>
  </p:sldIdLst>
  <p:sldSz cx="10799763" cy="5400675"/>
  <p:notesSz cx="6858000" cy="9144000"/>
  <p:defaultTextStyle>
    <a:defPPr>
      <a:defRPr lang="fr-FR"/>
    </a:defPPr>
    <a:lvl1pPr algn="l" defTabSz="776288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387350" indent="69850" algn="l" defTabSz="776288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776288" indent="138113" algn="l" defTabSz="776288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165225" indent="206375" algn="l" defTabSz="776288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554163" indent="274638" algn="l" defTabSz="776288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-114" y="-780"/>
      </p:cViewPr>
      <p:guideLst>
        <p:guide orient="horz" pos="1701"/>
        <p:guide pos="34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77752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77752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CE6B1C3-C7FA-4619-85F9-1E882596FB0F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44488" y="1143000"/>
            <a:ext cx="61690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77752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77752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CCC08CC-AC07-491E-AF12-3E1B92AA8E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776288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7350" algn="l" defTabSz="776288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76288" algn="l" defTabSz="776288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65225" algn="l" defTabSz="776288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54163" algn="l" defTabSz="776288" rtl="0" fontAlgn="base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43804" algn="l" defTabSz="777521" rtl="0" eaLnBrk="1" latinLnBrk="0" hangingPunct="1">
      <a:defRPr sz="1020" kern="1200">
        <a:solidFill>
          <a:schemeClr val="tx1"/>
        </a:solidFill>
        <a:latin typeface="+mn-lt"/>
        <a:ea typeface="+mn-ea"/>
        <a:cs typeface="+mn-cs"/>
      </a:defRPr>
    </a:lvl6pPr>
    <a:lvl7pPr marL="2332564" algn="l" defTabSz="777521" rtl="0" eaLnBrk="1" latinLnBrk="0" hangingPunct="1">
      <a:defRPr sz="1020" kern="1200">
        <a:solidFill>
          <a:schemeClr val="tx1"/>
        </a:solidFill>
        <a:latin typeface="+mn-lt"/>
        <a:ea typeface="+mn-ea"/>
        <a:cs typeface="+mn-cs"/>
      </a:defRPr>
    </a:lvl7pPr>
    <a:lvl8pPr marL="2721325" algn="l" defTabSz="777521" rtl="0" eaLnBrk="1" latinLnBrk="0" hangingPunct="1">
      <a:defRPr sz="1020" kern="1200">
        <a:solidFill>
          <a:schemeClr val="tx1"/>
        </a:solidFill>
        <a:latin typeface="+mn-lt"/>
        <a:ea typeface="+mn-ea"/>
        <a:cs typeface="+mn-cs"/>
      </a:defRPr>
    </a:lvl8pPr>
    <a:lvl9pPr marL="3110085" algn="l" defTabSz="777521" rtl="0" eaLnBrk="1" latinLnBrk="0" hangingPunct="1">
      <a:defRPr sz="102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777521" fontAlgn="auto">
              <a:spcBef>
                <a:spcPct val="0"/>
              </a:spcBef>
              <a:spcAft>
                <a:spcPts val="0"/>
              </a:spcAft>
              <a:defRPr/>
            </a:pPr>
            <a:endParaRPr lang="fr-FR" sz="1020" smtClean="0"/>
          </a:p>
        </p:txBody>
      </p:sp>
      <p:sp>
        <p:nvSpPr>
          <p:cNvPr id="1536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6288" fontAlgn="base">
              <a:spcBef>
                <a:spcPct val="0"/>
              </a:spcBef>
              <a:spcAft>
                <a:spcPct val="0"/>
              </a:spcAft>
            </a:pPr>
            <a:fld id="{156B4F8D-6E46-4808-A71B-7F7B9EBB186F}" type="slidenum">
              <a:rPr lang="fr-FR">
                <a:latin typeface="Arial" charset="0"/>
                <a:cs typeface="Arial" charset="0"/>
              </a:rPr>
              <a:pPr defTabSz="776288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r-FR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777521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020" dirty="0"/>
          </a:p>
        </p:txBody>
      </p:sp>
      <p:sp>
        <p:nvSpPr>
          <p:cNvPr id="2355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6288" fontAlgn="base">
              <a:spcBef>
                <a:spcPct val="0"/>
              </a:spcBef>
              <a:spcAft>
                <a:spcPct val="0"/>
              </a:spcAft>
            </a:pPr>
            <a:fld id="{94898CBF-35F0-4234-B4EE-A16FA05DB49B}" type="slidenum">
              <a:rPr lang="nl-BE">
                <a:cs typeface="Arial" charset="0"/>
              </a:rPr>
              <a:pPr defTabSz="776288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nl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777521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020" dirty="0"/>
          </a:p>
        </p:txBody>
      </p:sp>
      <p:sp>
        <p:nvSpPr>
          <p:cNvPr id="2560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6288" fontAlgn="base">
              <a:spcBef>
                <a:spcPct val="0"/>
              </a:spcBef>
              <a:spcAft>
                <a:spcPct val="0"/>
              </a:spcAft>
            </a:pPr>
            <a:fld id="{8E02798C-2215-4240-8466-ED317C0B03B2}" type="slidenum">
              <a:rPr lang="nl-BE">
                <a:cs typeface="Arial" charset="0"/>
              </a:rPr>
              <a:pPr defTabSz="776288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nl-BE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9971" y="883861"/>
            <a:ext cx="8099822" cy="1880235"/>
          </a:xfrm>
        </p:spPr>
        <p:txBody>
          <a:bodyPr anchor="b"/>
          <a:lstStyle>
            <a:lvl1pPr algn="ctr">
              <a:defRPr sz="472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2836605"/>
            <a:ext cx="8099822" cy="1303913"/>
          </a:xfrm>
        </p:spPr>
        <p:txBody>
          <a:bodyPr/>
          <a:lstStyle>
            <a:lvl1pPr marL="0" indent="0" algn="ctr">
              <a:buNone/>
              <a:defRPr sz="1890"/>
            </a:lvl1pPr>
            <a:lvl2pPr marL="360045" indent="0" algn="ctr">
              <a:buNone/>
              <a:defRPr sz="1575"/>
            </a:lvl2pPr>
            <a:lvl3pPr marL="720090" indent="0" algn="ctr">
              <a:buNone/>
              <a:defRPr sz="1418"/>
            </a:lvl3pPr>
            <a:lvl4pPr marL="1080135" indent="0" algn="ctr">
              <a:buNone/>
              <a:defRPr sz="1260"/>
            </a:lvl4pPr>
            <a:lvl5pPr marL="1440180" indent="0" algn="ctr">
              <a:buNone/>
              <a:defRPr sz="1260"/>
            </a:lvl5pPr>
            <a:lvl6pPr marL="1800225" indent="0" algn="ctr">
              <a:buNone/>
              <a:defRPr sz="1260"/>
            </a:lvl6pPr>
            <a:lvl7pPr marL="2160270" indent="0" algn="ctr">
              <a:buNone/>
              <a:defRPr sz="1260"/>
            </a:lvl7pPr>
            <a:lvl8pPr marL="2520315" indent="0" algn="ctr">
              <a:buNone/>
              <a:defRPr sz="1260"/>
            </a:lvl8pPr>
            <a:lvl9pPr marL="2880360" indent="0" algn="ctr">
              <a:buNone/>
              <a:defRPr sz="126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F9550-BA2A-4044-BCFE-87BB3DE50204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35452-5BC9-48DE-9A61-38EBB20C67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F9D50-81D8-401F-9408-5C2A2431DB40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C31F9-1F2B-4AD1-BE53-C579A017E9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1346419"/>
            <a:ext cx="9314796" cy="2246530"/>
          </a:xfrm>
        </p:spPr>
        <p:txBody>
          <a:bodyPr anchor="b"/>
          <a:lstStyle>
            <a:lvl1pPr>
              <a:defRPr sz="4725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3614203"/>
            <a:ext cx="9314796" cy="1181397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1pPr>
            <a:lvl2pPr marL="36004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20090" indent="0">
              <a:buNone/>
              <a:defRPr sz="1418">
                <a:solidFill>
                  <a:schemeClr val="tx1">
                    <a:tint val="75000"/>
                  </a:schemeClr>
                </a:solidFill>
              </a:defRPr>
            </a:lvl3pPr>
            <a:lvl4pPr marL="108013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4018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80022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6027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2031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8036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5C297-79C7-4B27-AACC-2B5DE2D72F38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7DAA-489C-40B8-BD83-771DD661DEF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1437680"/>
            <a:ext cx="4589899" cy="34266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1437680"/>
            <a:ext cx="4589899" cy="34266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E0AA5-4AC0-4C2C-AD8A-16E5877A9177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B91C3-2470-4575-8A4F-2AD272DB2E7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287536"/>
            <a:ext cx="9314796" cy="1043881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1" y="1323916"/>
            <a:ext cx="4568806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1" y="1972747"/>
            <a:ext cx="4568806" cy="290161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0" y="1323916"/>
            <a:ext cx="4591306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0" y="1972747"/>
            <a:ext cx="4591306" cy="290161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30757-F42A-46A3-AA43-E964ECB2553E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BE390-01B9-4ABB-B14C-3FA32BFCCA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1A40D-03A3-423D-AFF5-984C8A9ABA81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A61D3-FEDC-4C1A-89DC-D61DD8B9D4E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2F078-D7E4-41D2-8124-45E461D1E626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51889-A4B1-43FE-AD1F-1273DAE38F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360045"/>
            <a:ext cx="3483204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777597"/>
            <a:ext cx="5467380" cy="3837980"/>
          </a:xfrm>
        </p:spPr>
        <p:txBody>
          <a:bodyPr/>
          <a:lstStyle>
            <a:lvl1pPr>
              <a:defRPr sz="2520"/>
            </a:lvl1pPr>
            <a:lvl2pPr>
              <a:defRPr sz="2205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1" y="1620202"/>
            <a:ext cx="3483204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BA914-8CE1-4A5F-94D0-7D2FCF8455E8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D900B-A3C0-4C85-8FBE-1E34B5BEA4F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360045"/>
            <a:ext cx="3483204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777597"/>
            <a:ext cx="5467380" cy="3837980"/>
          </a:xfrm>
        </p:spPr>
        <p:txBody>
          <a:bodyPr anchor="t"/>
          <a:lstStyle>
            <a:lvl1pPr marL="0" indent="0">
              <a:buNone/>
              <a:defRPr sz="2520"/>
            </a:lvl1pPr>
            <a:lvl2pPr marL="360045" indent="0">
              <a:buNone/>
              <a:defRPr sz="2205"/>
            </a:lvl2pPr>
            <a:lvl3pPr marL="720090" indent="0">
              <a:buNone/>
              <a:defRPr sz="1890"/>
            </a:lvl3pPr>
            <a:lvl4pPr marL="1080135" indent="0">
              <a:buNone/>
              <a:defRPr sz="1575"/>
            </a:lvl4pPr>
            <a:lvl5pPr marL="1440180" indent="0">
              <a:buNone/>
              <a:defRPr sz="1575"/>
            </a:lvl5pPr>
            <a:lvl6pPr marL="1800225" indent="0">
              <a:buNone/>
              <a:defRPr sz="1575"/>
            </a:lvl6pPr>
            <a:lvl7pPr marL="2160270" indent="0">
              <a:buNone/>
              <a:defRPr sz="1575"/>
            </a:lvl7pPr>
            <a:lvl8pPr marL="2520315" indent="0">
              <a:buNone/>
              <a:defRPr sz="1575"/>
            </a:lvl8pPr>
            <a:lvl9pPr marL="2880360" indent="0">
              <a:buNone/>
              <a:defRPr sz="1575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1" y="1620202"/>
            <a:ext cx="3483204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8EB74-B913-4A52-AE20-6CF252C85406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A63C6-9730-45B4-A553-AE27B6F815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DFB98-9C5B-4138-AFF2-FFD8EDC121DF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59DCA-49DE-4BA5-BEDA-8B72CD32A81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0" y="287536"/>
            <a:ext cx="2328699" cy="457682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287536"/>
            <a:ext cx="6851100" cy="457682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7E111-BF4E-440E-AE68-F0163A94665B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211DF-735E-4E13-9618-925DF623CA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950" y="287338"/>
            <a:ext cx="9313863" cy="10445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950" y="1438275"/>
            <a:ext cx="9313863" cy="3425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950" y="5005388"/>
            <a:ext cx="2428875" cy="2873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777521" fontAlgn="auto">
              <a:spcBef>
                <a:spcPts val="0"/>
              </a:spcBef>
              <a:spcAft>
                <a:spcPts val="0"/>
              </a:spcAft>
              <a:defRPr sz="945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941D25-3CB9-48D3-86AE-56383D88F656}" type="datetimeFigureOut">
              <a:rPr lang="fr-FR"/>
              <a:pPr>
                <a:defRPr/>
              </a:pPr>
              <a:t>02/06/2017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6638" y="5005388"/>
            <a:ext cx="3646487" cy="2873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777521" fontAlgn="auto">
              <a:spcBef>
                <a:spcPts val="0"/>
              </a:spcBef>
              <a:spcAft>
                <a:spcPts val="0"/>
              </a:spcAft>
              <a:defRPr sz="945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938" y="5005388"/>
            <a:ext cx="2428875" cy="2873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777521" fontAlgn="auto">
              <a:spcBef>
                <a:spcPts val="0"/>
              </a:spcBef>
              <a:spcAft>
                <a:spcPts val="0"/>
              </a:spcAft>
              <a:defRPr sz="945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05AA13-E5B1-4871-88FD-C5FE1A6D58B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3" r:id="rId3"/>
    <p:sldLayoutId id="2147483692" r:id="rId4"/>
    <p:sldLayoutId id="2147483691" r:id="rId5"/>
    <p:sldLayoutId id="2147483690" r:id="rId6"/>
    <p:sldLayoutId id="2147483689" r:id="rId7"/>
    <p:sldLayoutId id="2147483688" r:id="rId8"/>
    <p:sldLayoutId id="2147483687" r:id="rId9"/>
    <p:sldLayoutId id="2147483686" r:id="rId10"/>
    <p:sldLayoutId id="2147483685" r:id="rId11"/>
  </p:sldLayoutIdLst>
  <p:transition spd="slow" advClick="0" advTm="17000">
    <p:fade/>
  </p:transition>
  <p:txStyles>
    <p:titleStyle>
      <a:lvl1pPr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2pPr>
      <a:lvl3pPr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3pPr>
      <a:lvl4pPr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4pPr>
      <a:lvl5pPr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5pPr>
      <a:lvl6pPr marL="457200"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6pPr>
      <a:lvl7pPr marL="914400"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7pPr>
      <a:lvl8pPr marL="1371600"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8pPr>
      <a:lvl9pPr marL="1828800"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9pPr>
    </p:titleStyle>
    <p:bodyStyle>
      <a:lvl1pPr marL="179388" indent="-179388" algn="l" defTabSz="719138" rtl="0" fontAlgn="base">
        <a:lnSpc>
          <a:spcPct val="90000"/>
        </a:lnSpc>
        <a:spcBef>
          <a:spcPts val="788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179388" algn="l" defTabSz="719138" rtl="0" fontAlgn="base">
        <a:lnSpc>
          <a:spcPct val="90000"/>
        </a:lnSpc>
        <a:spcBef>
          <a:spcPts val="4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00113" indent="-179388" algn="l" defTabSz="719138" rtl="0" fontAlgn="base">
        <a:lnSpc>
          <a:spcPct val="90000"/>
        </a:lnSpc>
        <a:spcBef>
          <a:spcPts val="400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58888" indent="-179388" algn="l" defTabSz="719138" rtl="0" fontAlgn="base">
        <a:lnSpc>
          <a:spcPct val="90000"/>
        </a:lnSpc>
        <a:spcBef>
          <a:spcPts val="4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19250" indent="-179388" algn="l" defTabSz="719138" rtl="0" fontAlgn="base">
        <a:lnSpc>
          <a:spcPct val="90000"/>
        </a:lnSpc>
        <a:spcBef>
          <a:spcPts val="4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8024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34029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70033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306038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4249738"/>
            <a:ext cx="47879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defTabSz="777521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r-BE" sz="20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  <a:ea typeface="Brush-Script-CE"/>
                <a:cs typeface="Brush-Script-CE"/>
              </a:rPr>
              <a:t>Texte de </a:t>
            </a:r>
            <a:r>
              <a:rPr lang="fr-BE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  <a:ea typeface="Brush-Script-CE"/>
                <a:cs typeface="Brush-Script-CE"/>
              </a:rPr>
              <a:t>Apex (1978) en hommage à Jacques Brel</a:t>
            </a:r>
          </a:p>
          <a:p>
            <a:pPr algn="ctr" defTabSz="777521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r-BE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  <a:ea typeface="Brush-Script-CE"/>
                <a:cs typeface="Brush-Script-CE"/>
              </a:rPr>
              <a:t>Musique  : finale de l’homme de la </a:t>
            </a:r>
            <a:r>
              <a:rPr lang="fr-BE" sz="20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  <a:ea typeface="Brush-Script-CE"/>
                <a:cs typeface="Brush-Script-CE"/>
              </a:rPr>
              <a:t>Mancha</a:t>
            </a:r>
            <a:r>
              <a:rPr lang="fr-BE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  <a:ea typeface="Brush-Script-CE"/>
                <a:cs typeface="Brush-Script-CE"/>
              </a:rPr>
              <a:t> </a:t>
            </a:r>
          </a:p>
          <a:p>
            <a:pPr algn="ctr" defTabSz="777521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r-BE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itchFamily="66" charset="0"/>
                <a:ea typeface="Brush-Script-CE"/>
                <a:cs typeface="Brush-Script-CE"/>
              </a:rPr>
              <a:t>Création diaporama ©  Apex</a:t>
            </a:r>
          </a:p>
        </p:txBody>
      </p:sp>
      <p:sp>
        <p:nvSpPr>
          <p:cNvPr id="8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1079500" y="88900"/>
            <a:ext cx="8640763" cy="194468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254000" prstMaterial="legacyMatte">
              <a:extrusionClr>
                <a:srgbClr val="FF0000"/>
              </a:extrusionClr>
            </a:sp3d>
          </a:bodyPr>
          <a:lstStyle/>
          <a:p>
            <a:pPr algn="ctr"/>
            <a:r>
              <a:rPr lang="fr-FR" sz="4362" b="1" kern="10">
                <a:ln w="9525"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Harrington"/>
              </a:rPr>
              <a:t>Salut Monsieur Brel</a:t>
            </a:r>
          </a:p>
        </p:txBody>
      </p:sp>
    </p:spTree>
  </p:cSld>
  <p:clrMapOvr>
    <a:masterClrMapping/>
  </p:clrMapOvr>
  <p:transition advClick="0" advTm="15000">
    <p:sndAc>
      <p:stSnd>
        <p:snd r:embed="rId3" name="la quete fina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4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4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4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 bwMode="auto">
          <a:xfrm rot="-983673">
            <a:off x="2163588" y="748111"/>
            <a:ext cx="2969822" cy="14849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 bwMode="auto">
          <a:xfrm rot="-992923">
            <a:off x="5613664" y="3080210"/>
            <a:ext cx="3022566" cy="15112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 bwMode="auto">
          <a:xfrm rot="940148">
            <a:off x="1900155" y="2984631"/>
            <a:ext cx="3198096" cy="15990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 bwMode="auto">
          <a:xfrm rot="940148">
            <a:off x="5610377" y="774024"/>
            <a:ext cx="3198096" cy="15990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71438" y="36513"/>
            <a:ext cx="50260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Un  soir d’octobre 78, on t'a cherché dans le port d'Amsterdam</a:t>
            </a:r>
          </a:p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Mais personne ne t'y a vu, ni Jef, ni marins, ni gentes dames</a:t>
            </a: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5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7770813" y="3321050"/>
            <a:ext cx="1354137" cy="1411288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069">
              <a:cs typeface="+mn-cs"/>
            </a:endParaRPr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3314700" y="3692525"/>
            <a:ext cx="1557338" cy="1296988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069">
              <a:cs typeface="+mn-cs"/>
            </a:endParaRPr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5245100" y="2725738"/>
            <a:ext cx="1692275" cy="1579562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069">
              <a:cs typeface="+mn-cs"/>
            </a:endParaRPr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5602288" y="781050"/>
            <a:ext cx="1355725" cy="1355725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069">
              <a:cs typeface="+mn-cs"/>
            </a:endParaRPr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6823075" y="1854200"/>
            <a:ext cx="1355725" cy="1355725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069">
              <a:cs typeface="+mn-cs"/>
            </a:endParaRPr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7702550" y="330200"/>
            <a:ext cx="1355725" cy="1354138"/>
          </a:xfrm>
          <a:prstGeom prst="flowChartOr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069">
              <a:cs typeface="+mn-cs"/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71438" y="36513"/>
            <a:ext cx="3924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 eaLnBrk="0" hangingPunct="0"/>
            <a:r>
              <a:rPr lang="fr-FR" sz="1800">
                <a:solidFill>
                  <a:schemeClr val="bg1"/>
                </a:solidFill>
                <a:latin typeface="Monotype Corsiva" pitchFamily="66" charset="0"/>
              </a:rPr>
              <a:t>Autrefois, Madeleine, longtemps tu l'as attendu</a:t>
            </a:r>
          </a:p>
          <a:p>
            <a:pPr algn="ctr" eaLnBrk="0" hangingPunct="0"/>
            <a:r>
              <a:rPr lang="fr-FR" sz="1800">
                <a:solidFill>
                  <a:schemeClr val="bg1"/>
                </a:solidFill>
                <a:latin typeface="Monotype Corsiva" pitchFamily="66" charset="0"/>
              </a:rPr>
              <a:t>Mais hélas, cette fois, c’est toi qui n'es pas venu</a:t>
            </a:r>
            <a:endParaRPr lang="fr-BE" sz="180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4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4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2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2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4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4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2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2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2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2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4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4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2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2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2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2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4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4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2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2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2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2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4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4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2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2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2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2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4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4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7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3951288" y="80963"/>
            <a:ext cx="2965450" cy="344646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defTabSz="777521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69">
              <a:latin typeface="+mn-lt"/>
              <a:cs typeface="+mn-cs"/>
            </a:endParaRPr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2711450" y="1735138"/>
            <a:ext cx="2619375" cy="310356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defTabSz="777521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69">
              <a:latin typeface="+mn-lt"/>
              <a:cs typeface="+mn-cs"/>
            </a:endParaRPr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5883275" y="2149475"/>
            <a:ext cx="2411413" cy="24098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defTabSz="777521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69">
              <a:latin typeface="+mn-lt"/>
              <a:cs typeface="+mn-cs"/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71438" y="-20638"/>
            <a:ext cx="37687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fr-BE" sz="1800">
                <a:latin typeface="Monotype Corsiva" pitchFamily="66" charset="0"/>
              </a:rPr>
              <a:t>Et Mathilde, elle aussi a repris le dernier train</a:t>
            </a:r>
          </a:p>
          <a:p>
            <a:pPr algn="ctr"/>
            <a:r>
              <a:rPr lang="fr-FR" sz="1800">
                <a:latin typeface="Monotype Corsiva" pitchFamily="66" charset="0"/>
              </a:rPr>
              <a:t>Le cœur vide pleurant sous un  petit crachin</a:t>
            </a: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5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669925" y="563563"/>
            <a:ext cx="5443538" cy="2617787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297">
              <a:cs typeface="+mn-cs"/>
            </a:endParaRPr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1492250" y="763588"/>
            <a:ext cx="6646863" cy="399891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297">
              <a:cs typeface="+mn-cs"/>
            </a:endParaRPr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4344988" y="1257300"/>
            <a:ext cx="5816600" cy="28416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297">
              <a:cs typeface="+mn-cs"/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0" y="-20638"/>
            <a:ext cx="4500563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En  venant frapper mes fenêtres ce soir le vent du Nord</a:t>
            </a:r>
          </a:p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Est venu me dire que maintenant les vieux étaient morts</a:t>
            </a:r>
          </a:p>
          <a:p>
            <a:pPr algn="ctr"/>
            <a:endParaRPr lang="fr-BE" sz="180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4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4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4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6348413" y="1828800"/>
            <a:ext cx="2066925" cy="20669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fr-FR" sz="1693">
              <a:cs typeface="+mn-cs"/>
            </a:endParaRPr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7235825" y="1236663"/>
            <a:ext cx="2068513" cy="20669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fr-FR" sz="1693">
              <a:cs typeface="+mn-cs"/>
            </a:endParaRPr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5129213" y="1771650"/>
            <a:ext cx="2068512" cy="20669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fr-FR" sz="1693">
              <a:cs typeface="+mn-cs"/>
            </a:endParaRPr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7362825" y="1828800"/>
            <a:ext cx="2068513" cy="20669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fr-FR" sz="1693">
              <a:cs typeface="+mn-cs"/>
            </a:endParaRPr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5670550" y="2447925"/>
            <a:ext cx="2066925" cy="20669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fr-FR" sz="1693">
              <a:cs typeface="+mn-cs"/>
            </a:endParaRPr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7092950" y="2617788"/>
            <a:ext cx="2066925" cy="20669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fr-FR" sz="1693">
              <a:cs typeface="+mn-cs"/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71438" y="46038"/>
            <a:ext cx="48958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L'horloge du salon n’a plus dit oui, cette fois elle a dit non</a:t>
            </a:r>
          </a:p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Et nom de Dieu c'est triste quand ceux qu'on aime s'en vont</a:t>
            </a: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5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5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5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5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llipse 2"/>
          <p:cNvSpPr/>
          <p:nvPr/>
        </p:nvSpPr>
        <p:spPr>
          <a:xfrm>
            <a:off x="1346200" y="80963"/>
            <a:ext cx="2814638" cy="30321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777521"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2069"/>
          </a:p>
        </p:txBody>
      </p:sp>
      <p:sp>
        <p:nvSpPr>
          <p:cNvPr id="6" name="Ellipse 5"/>
          <p:cNvSpPr/>
          <p:nvPr/>
        </p:nvSpPr>
        <p:spPr>
          <a:xfrm>
            <a:off x="6638925" y="53975"/>
            <a:ext cx="2813050" cy="30321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777521"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2069"/>
          </a:p>
        </p:txBody>
      </p:sp>
      <p:sp>
        <p:nvSpPr>
          <p:cNvPr id="7" name="Ellipse 6"/>
          <p:cNvSpPr/>
          <p:nvPr/>
        </p:nvSpPr>
        <p:spPr>
          <a:xfrm>
            <a:off x="3992563" y="2232025"/>
            <a:ext cx="2813050" cy="303212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777521"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2069"/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71438" y="71438"/>
            <a:ext cx="41052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Mais je ne vais plus pleurer en regardant ta photo</a:t>
            </a:r>
          </a:p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Je vais rester là à t'écouter sur mon vieux phono</a:t>
            </a: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3028950" y="500063"/>
            <a:ext cx="3251200" cy="2820987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fr-FR" sz="1693">
              <a:cs typeface="+mn-cs"/>
            </a:endParaRPr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4722813" y="668338"/>
            <a:ext cx="3182937" cy="2859087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fr-FR" sz="1693">
              <a:cs typeface="+mn-cs"/>
            </a:endParaRPr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2894013" y="2192338"/>
            <a:ext cx="3048000" cy="2822575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fr-FR" sz="1693">
              <a:cs typeface="+mn-cs"/>
            </a:endParaRPr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4924425" y="2371725"/>
            <a:ext cx="3184525" cy="2820988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777521" fontAlgn="auto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fr-FR" sz="1693">
              <a:cs typeface="+mn-cs"/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7938" y="19050"/>
            <a:ext cx="50768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fr-FR" sz="1800">
                <a:solidFill>
                  <a:schemeClr val="bg1"/>
                </a:solidFill>
                <a:latin typeface="Monotype Corsiva" pitchFamily="66" charset="0"/>
              </a:rPr>
              <a:t>Avant qu'aux Marquises le vent du Sud qui fredonne Gauguin</a:t>
            </a:r>
          </a:p>
          <a:p>
            <a:pPr algn="ctr"/>
            <a:r>
              <a:rPr lang="fr-FR" sz="1800">
                <a:solidFill>
                  <a:schemeClr val="bg1"/>
                </a:solidFill>
                <a:latin typeface="Monotype Corsiva" pitchFamily="66" charset="0"/>
              </a:rPr>
              <a:t>Ne te fasse oublier ce merveilleux métier qui était le tien</a:t>
            </a:r>
            <a:endParaRPr lang="fr-BE" sz="180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1347788" y="838200"/>
            <a:ext cx="3886200" cy="2963863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297">
              <a:cs typeface="+mn-cs"/>
            </a:endParaRPr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3167063" y="1252538"/>
            <a:ext cx="3640137" cy="3103562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297">
              <a:cs typeface="+mn-cs"/>
            </a:endParaRPr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2255838" y="223838"/>
            <a:ext cx="5873750" cy="447833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297">
              <a:cs typeface="+mn-cs"/>
            </a:endParaRPr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4572000" y="2425700"/>
            <a:ext cx="2811463" cy="234473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297">
              <a:cs typeface="+mn-cs"/>
            </a:endParaRPr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5813425" y="3044825"/>
            <a:ext cx="2481263" cy="19304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defTabSz="7775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2297">
              <a:cs typeface="+mn-cs"/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0" y="0"/>
            <a:ext cx="46799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Allez viens grand Jacques, viens, t'es pas tout seul tu sais</a:t>
            </a:r>
          </a:p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Et ça ne fait pas honte de voir tous ces gens-là pleurer</a:t>
            </a: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 bwMode="auto">
          <a:xfrm>
            <a:off x="3166366" y="1742092"/>
            <a:ext cx="2520000" cy="2520000"/>
          </a:xfrm>
          <a:prstGeom prst="ellipse">
            <a:avLst/>
          </a:prstGeom>
          <a:blipFill>
            <a:blip r:embed="rId3">
              <a:alphaModFix amt="25000"/>
            </a:blip>
            <a:stretch>
              <a:fillRect/>
            </a:stretch>
          </a:blipFill>
          <a:ln w="381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 bwMode="auto">
          <a:xfrm>
            <a:off x="4076182" y="868878"/>
            <a:ext cx="2480808" cy="1240403"/>
          </a:xfrm>
          <a:prstGeom prst="ellipse">
            <a:avLst/>
          </a:prstGeom>
          <a:blipFill>
            <a:blip r:embed="rId3">
              <a:alphaModFix amt="25000"/>
            </a:blip>
            <a:stretch>
              <a:fillRect/>
            </a:stretch>
          </a:blipFill>
          <a:ln w="381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 bwMode="auto">
          <a:xfrm>
            <a:off x="5869005" y="1477950"/>
            <a:ext cx="2520000" cy="2520000"/>
          </a:xfrm>
          <a:prstGeom prst="ellipse">
            <a:avLst/>
          </a:prstGeom>
          <a:blipFill>
            <a:blip r:embed="rId3">
              <a:alphaModFix amt="25000"/>
            </a:blip>
            <a:stretch>
              <a:fillRect/>
            </a:stretch>
          </a:blipFill>
          <a:ln w="381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 bwMode="auto">
          <a:xfrm>
            <a:off x="5069871" y="3577931"/>
            <a:ext cx="2480806" cy="1240402"/>
          </a:xfrm>
          <a:prstGeom prst="ellipse">
            <a:avLst/>
          </a:prstGeom>
          <a:blipFill>
            <a:blip r:embed="rId3">
              <a:alphaModFix amt="25000"/>
            </a:blip>
            <a:stretch>
              <a:fillRect/>
            </a:stretch>
          </a:blipFill>
          <a:ln w="381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0" y="36513"/>
            <a:ext cx="50403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Parce qu'un soir d‘automne tu as levé l'ancre et largué la voile</a:t>
            </a:r>
          </a:p>
          <a:p>
            <a:pPr algn="ctr"/>
            <a:r>
              <a:rPr lang="fr-BE" sz="1800">
                <a:solidFill>
                  <a:schemeClr val="bg1"/>
                </a:solidFill>
                <a:latin typeface="Monotype Corsiva" pitchFamily="66" charset="0"/>
              </a:rPr>
              <a:t>Pour enfin atteindre, à t'en écarteler, ton inaccessible étoile</a:t>
            </a: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949</TotalTime>
  <Words>210</Words>
  <Application>Microsoft Office PowerPoint</Application>
  <PresentationFormat>Personnalisé</PresentationFormat>
  <Paragraphs>24</Paragraphs>
  <Slides>10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7" baseType="lpstr">
      <vt:lpstr>Calibri</vt:lpstr>
      <vt:lpstr>Arial</vt:lpstr>
      <vt:lpstr>Calibri Light</vt:lpstr>
      <vt:lpstr>Monotype Corsiva</vt:lpstr>
      <vt:lpstr>Brush-Script-CE</vt:lpstr>
      <vt:lpstr>Aria Script SSi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Jean-Louis</cp:lastModifiedBy>
  <cp:revision>144</cp:revision>
  <dcterms:created xsi:type="dcterms:W3CDTF">2016-02-24T09:25:33Z</dcterms:created>
  <dcterms:modified xsi:type="dcterms:W3CDTF">2017-06-02T07:31:25Z</dcterms:modified>
</cp:coreProperties>
</file>