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kZiYASOf/8oHuvtVQ+gIg==" hashData="lyLnNjoma/xvNny3tqYmJFpj4/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7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28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817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11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097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02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62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132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8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192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DFF9D-554E-4D44-957F-4B555CB414BF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6C4A1-339D-46A2-90B8-AAE1BACAEF9B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5D3D3-83C4-4EB9-B63A-16FBF10F275E}" type="datetimeFigureOut">
              <a:rPr lang="fr-FR" smtClean="0"/>
              <a:t>24/04/2015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FD808-C8F3-4FC5-B823-BCA92FFD66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721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71B2D590-2D34-4C59-B396-2FF867DEF38C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24/04/2015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BED27B6C-98D5-4F9D-BC34-97CD4E7DA089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rgbClr val="C00000"/>
            </a:gs>
            <a:gs pos="85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539" y="1116212"/>
            <a:ext cx="8072437" cy="45407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01373" y="232230"/>
            <a:ext cx="8306495" cy="933301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Bormes dans son divin écrin</a:t>
            </a:r>
            <a:endParaRPr lang="fr-FR" sz="5500" b="1" dirty="0">
              <a:ln/>
              <a:solidFill>
                <a:schemeClr val="accent4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672115" y="5921830"/>
            <a:ext cx="555897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  Texte de Marie L.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- Forget me no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106400" y="25241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4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  <p:sndAc>
          <p:stSnd>
            <p:snd r:embed="rId4" name="ERNESTO CORTAZAR - Forget me not.wav"/>
          </p:stSnd>
        </p:sndAc>
      </p:transition>
    </mc:Choice>
    <mc:Fallback xmlns="">
      <p:transition spd="slow" advClick="0" advTm="6000">
        <p:randomBar dir="vert"/>
        <p:sndAc>
          <p:stSnd>
            <p:snd r:embed="rId7" name="ERNESTO CORTAZAR - Forget me n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0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00838" y="1451708"/>
            <a:ext cx="4228420" cy="317009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Bormes les Mimosas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localité du Var, accrochée à flanc de colline sous les ruines de son château.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Comparée à une crèche provençale avec ses vieilles maisons couvertes de tuiles roses, ses remparts et  ruines.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vieux village médiéval aux ruelles pittoresques avec une vue panoramique sur la plaine et les îles d’or.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7" y="1451708"/>
            <a:ext cx="4895851" cy="385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5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59" y="286657"/>
            <a:ext cx="9439732" cy="628831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672389" y="6215063"/>
            <a:ext cx="3146203" cy="38470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Bormes les Mimosas le village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43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36000">
              <a:schemeClr val="accent4">
                <a:lumMod val="95000"/>
                <a:lumOff val="5000"/>
              </a:schemeClr>
            </a:gs>
            <a:gs pos="97000">
              <a:schemeClr val="accent4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714" y="984532"/>
            <a:ext cx="7968343" cy="491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641602" y="435430"/>
            <a:ext cx="7053943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 besoin de soleil dans le ciel de Bormes les mimosas,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une explosion d’or, agrémentée d’un parfum délicat,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788229" y="5762172"/>
            <a:ext cx="6255656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emplit le village, les collines, le bonheur resplendit,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le moral de chacun s’ enivre d’une douce folie.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99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:dissolve/>
      </p:transition>
    </mc:Choice>
    <mc:Fallback xmlns="">
      <p:transition spd="slow" advClick="0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87" y="261258"/>
            <a:ext cx="9448312" cy="630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60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72" y="1045028"/>
            <a:ext cx="6328229" cy="47461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/>
          <p:cNvSpPr txBox="1"/>
          <p:nvPr/>
        </p:nvSpPr>
        <p:spPr>
          <a:xfrm>
            <a:off x="2917371" y="667657"/>
            <a:ext cx="584925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Impossible de résister à l’œuvre, de sourire à la vie,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05943" y="5791199"/>
            <a:ext cx="56025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Tant de beauté et de douceur est un vrai paradis.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03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115" y="410030"/>
            <a:ext cx="9100456" cy="606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8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50000"/>
              </a:schemeClr>
            </a:gs>
            <a:gs pos="81000">
              <a:schemeClr val="accent1">
                <a:lumMod val="95000"/>
                <a:lumOff val="5000"/>
              </a:schemeClr>
            </a:gs>
            <a:gs pos="32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588" y="1016002"/>
            <a:ext cx="7239339" cy="48477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033487" y="595086"/>
            <a:ext cx="616857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Sous l’azur des cieux, le divin tableau est louange,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86629" y="5863772"/>
            <a:ext cx="62992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douceur et beauté semblent l’œuvre de célestes anges.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67201" y="5123543"/>
            <a:ext cx="3628571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Ruines château des Seigneurs de Foz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79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756" y="493487"/>
            <a:ext cx="9343152" cy="582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9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3" y="1244477"/>
            <a:ext cx="7010399" cy="4396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612572" y="827314"/>
            <a:ext cx="667657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loin, côté mer, les îles d’or subtilement se dessinent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64114" y="5640830"/>
            <a:ext cx="709748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au-dessus des flots lumineux à la naissance de l’aube câline.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11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246" y="464458"/>
            <a:ext cx="8908127" cy="59122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99771" y="5965371"/>
            <a:ext cx="2830287" cy="3847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Fort Brégançon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79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accent2">
                <a:lumMod val="75000"/>
              </a:schemeClr>
            </a:gs>
            <a:gs pos="88000">
              <a:schemeClr val="accent4">
                <a:lumMod val="89000"/>
              </a:schemeClr>
            </a:gs>
            <a:gs pos="72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773" y="483198"/>
            <a:ext cx="4438196" cy="592629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553031" y="2452914"/>
            <a:ext cx="4064000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Et, dès que le soleil parait, les murs dorés s’allument,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village s’illumine, seules les ombres sont brunes.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53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133" y="319315"/>
            <a:ext cx="8251243" cy="61975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04001" y="6110514"/>
            <a:ext cx="3526971" cy="38470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Chapelle Saint François de Paule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28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accent2">
                <a:lumMod val="75000"/>
              </a:schemeClr>
            </a:gs>
            <a:gs pos="88000">
              <a:schemeClr val="accent4">
                <a:lumMod val="89000"/>
              </a:schemeClr>
            </a:gs>
            <a:gs pos="72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826433" y="628651"/>
            <a:ext cx="6694939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Mimosas et bougainvillées étincellent de beauté,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836" y="1093617"/>
            <a:ext cx="6586536" cy="49399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3657602" y="5972175"/>
            <a:ext cx="597217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lvl="0"/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charme, s’invite généreusement dans toute la contrée.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01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629" y="1379241"/>
            <a:ext cx="2885715" cy="43238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472" y="2089375"/>
            <a:ext cx="5715000" cy="290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2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6">
                <a:lumMod val="75000"/>
              </a:schemeClr>
            </a:gs>
            <a:gs pos="80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2" y="1100139"/>
            <a:ext cx="6415087" cy="48113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540002" y="508001"/>
            <a:ext cx="6846887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 les pierres et la végétation, mon âme divague,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ruelles et escaliers ne résistent pas à mon désir de drague,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971801" y="5747658"/>
            <a:ext cx="7376887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Partir à la conquête de cette oasis charmeuse et envoûtante,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délice de fleurs, sur des murs crème ou miel, béatitude grisante.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12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:dissolve/>
      </p:transition>
    </mc:Choice>
    <mc:Fallback xmlns="">
      <p:transition spd="slow" advClick="0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07" y="333831"/>
            <a:ext cx="8234437" cy="61758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90058" y="6183086"/>
            <a:ext cx="2380343" cy="38470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Eglise Saint Trophyme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08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2">
                <a:lumMod val="75000"/>
              </a:schemeClr>
            </a:gs>
            <a:gs pos="44000">
              <a:schemeClr val="accent5">
                <a:lumMod val="89000"/>
              </a:schemeClr>
            </a:gs>
            <a:gs pos="81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51" y="827316"/>
            <a:ext cx="7454304" cy="5297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873830" y="478971"/>
            <a:ext cx="638628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décidé, je pars à la découverte de ce divin joyau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49600" y="5994401"/>
            <a:ext cx="68217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soleil de la Méditerranée, éden teinté de bleu et d’or.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49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099" y="595086"/>
            <a:ext cx="9148256" cy="574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8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79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02" y="1337808"/>
            <a:ext cx="8811039" cy="223741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88343" y="4122058"/>
            <a:ext cx="6618515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Images et son</a:t>
            </a:r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sélectionnés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et, réalisation de Jackdidier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05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89" y="325043"/>
            <a:ext cx="8329611" cy="624720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91201" y="3178630"/>
            <a:ext cx="899887" cy="461665"/>
          </a:xfrm>
          <a:prstGeom prst="rect">
            <a:avLst/>
          </a:prstGeom>
          <a:solidFill>
            <a:srgbClr val="FFFF00"/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AR BLANCA" panose="02000000000000000000" pitchFamily="2" charset="0"/>
              </a:rPr>
              <a:t>FIN</a:t>
            </a:r>
            <a:endParaRPr lang="fr-FR" sz="2400" i="1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97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375</Words>
  <Application>Microsoft Office PowerPoint</Application>
  <PresentationFormat>Personnalisé</PresentationFormat>
  <Paragraphs>43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19</cp:revision>
  <dcterms:created xsi:type="dcterms:W3CDTF">2015-04-20T15:46:23Z</dcterms:created>
  <dcterms:modified xsi:type="dcterms:W3CDTF">2015-04-24T18:20:36Z</dcterms:modified>
</cp:coreProperties>
</file>