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84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83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8" r:id="rId30"/>
    <p:sldId id="282" r:id="rId31"/>
    <p:sldId id="285" r:id="rId32"/>
    <p:sldId id="286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788" cy="7373778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Ovr>
    <a:masterClrMapping/>
  </p:clrMapOvr>
  <p:transition spd="slow" advClick="0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356B8-D9CF-4DDD-825B-A2FBED33464F}" type="datetimeFigureOut">
              <a:rPr lang="fr-BE" smtClean="0"/>
              <a:pPr/>
              <a:t>5/05/2017</a:t>
            </a:fld>
            <a:endParaRPr lang="fr-BE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2288E-D1AF-4C0E-A6C3-6D61151D28F3}" type="slidenum">
              <a:rPr lang="fr-BE" smtClean="0"/>
              <a:pPr/>
              <a:t>‹N°›</a:t>
            </a:fld>
            <a:endParaRPr lang="fr-B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3224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539440" y="692620"/>
            <a:ext cx="68098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54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Alpes &amp; dolomites</a:t>
            </a:r>
            <a:endParaRPr lang="fr-BE" sz="54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7" name="Image 6" descr="gifs-appareil-photo-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400" y="2780910"/>
            <a:ext cx="1047750" cy="104775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547580" y="3140960"/>
            <a:ext cx="47227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Isabella tabacchi</a:t>
            </a:r>
            <a:endParaRPr lang="fr-BE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812450" y="6237390"/>
            <a:ext cx="80624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BE" sz="1600" dirty="0" smtClean="0">
                <a:solidFill>
                  <a:srgbClr val="FFFF00"/>
                </a:solidFill>
              </a:rPr>
              <a:t>JMIBAE</a:t>
            </a:r>
            <a:endParaRPr lang="fr-BE" sz="1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8000">
    <p:random/>
    <p:sndAc>
      <p:stSnd>
        <p:snd r:embed="rId2" name="Yesterday.Danielle Licar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28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12803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1499077" y="692620"/>
            <a:ext cx="633058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BE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Yesterday</a:t>
            </a:r>
          </a:p>
          <a:p>
            <a:pPr algn="ctr"/>
            <a:endParaRPr lang="fr-BE" sz="60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  <a:p>
            <a:pPr algn="ctr"/>
            <a:r>
              <a:rPr lang="fr-BE" sz="6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Danielle licari</a:t>
            </a:r>
            <a:endParaRPr lang="fr-BE" sz="6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2973082_1218766011487338_537750307603723286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217393_1238513146179291_798996861854487706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244257_1250796261617646_130498892068169731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003325_1463819066982030_81412404843401950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323292_1255308437833095_5701339981053657025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433147_1263694160327856_819886496711231900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653076_1295780273785911_613931577952570813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91127_1282840101746595_107971510088081619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5099_1289566404407298_369055459125957691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141989_1324448000919138_402722110185422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324613_1331683523528919_177325126363405369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425524_1343296545700950_81352928124303686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556799_1355090347854903_147011976335177346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612632_1370111239686147_179226332658053746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707964_1362904357073502_509043969801978035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002886_1463818326982104_8040638020463142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271760_1405867086110562_8777359398060995519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289212_1413785925318678_3849626792117021703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440564_1425011540862783_344900859634036340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493448_1430417083655562_2056037098745335196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723411_1439905062706764_1685218024949336657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5732456_1445730418790895_1305629599870256188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776668_1445732322124038_5701772226706955540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776719_1445733025457301_8877814791999226204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799976_1445733372123933_397021707215955726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977766_1463819063648697_90479699822026954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triche hohen tau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5977915_1463818343648769_81019989141684147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iguille mid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lpes français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9</Words>
  <Application>Microsoft Office PowerPoint</Application>
  <PresentationFormat>Affichage à l'écran (4:3)</PresentationFormat>
  <Paragraphs>6</Paragraphs>
  <Slides>32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jean</dc:creator>
  <cp:lastModifiedBy>jean</cp:lastModifiedBy>
  <cp:revision>5</cp:revision>
  <dcterms:created xsi:type="dcterms:W3CDTF">2017-05-05T13:49:36Z</dcterms:created>
  <dcterms:modified xsi:type="dcterms:W3CDTF">2017-05-05T14:41:19Z</dcterms:modified>
</cp:coreProperties>
</file>