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6" r:id="rId22"/>
    <p:sldId id="278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J6FpnEGyZ1bBOS54PUt/g==" hashData="3gF431HOjWAFpB0uySuGjFHmuD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514790-E309-4F5E-A05F-7583A01C68B4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DB6B40-3878-4E07-A635-0AE1DCCF3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450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0D1EE3-35AC-4E3C-B70B-B4D6C7D9D7DD}" type="slidenum">
              <a:rPr lang="fr-FR" altLang="fr-FR"/>
              <a:pPr/>
              <a:t>22</a:t>
            </a:fld>
            <a:endParaRPr lang="fr-FR" altLang="fr-FR"/>
          </a:p>
        </p:txBody>
      </p:sp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78852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A0D61080-9057-4A0B-A1F5-E6E75BA2A41C}" type="slidenum">
              <a:rPr lang="fr-FR" altLang="fr-FR" sz="1200">
                <a:latin typeface="Calibri" pitchFamily="34" charset="0"/>
              </a:rPr>
              <a:pPr algn="r"/>
              <a:t>22</a:t>
            </a:fld>
            <a:endParaRPr lang="fr-FR" alt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33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34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52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52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51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46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24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774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50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74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04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F2FCE-7311-4A55-B016-C2ADDE4F64D5}" type="datetimeFigureOut">
              <a:rPr lang="fr-FR" smtClean="0"/>
              <a:t>11/03/2016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46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24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259632" y="3573016"/>
            <a:ext cx="5398368" cy="1251570"/>
          </a:xfrm>
        </p:spPr>
        <p:txBody>
          <a:bodyPr/>
          <a:lstStyle/>
          <a:p>
            <a:r>
              <a:rPr lang="fr-FR" dirty="0" smtClean="0">
                <a:solidFill>
                  <a:srgbClr val="FFFF00"/>
                </a:solidFill>
                <a:latin typeface="Algerian" panose="04020705040A02060702" pitchFamily="82" charset="0"/>
              </a:rPr>
              <a:t>Parcs fleuris </a:t>
            </a:r>
            <a:endParaRPr lang="fr-FR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884" y="2276872"/>
            <a:ext cx="810281" cy="96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52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  <p:sndAc>
          <p:stSnd>
            <p:snd r:embed="rId2" name="jeux interdits.wav"/>
          </p:stSnd>
        </p:sndAc>
      </p:transition>
    </mc:Choice>
    <mc:Fallback xmlns="">
      <p:transition spd="slow" advTm="5000">
        <p:fade/>
        <p:sndAc>
          <p:stSnd>
            <p:snd r:embed="rId5" name="jeux interdi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53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33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1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44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93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3610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4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711" y="0"/>
            <a:ext cx="92194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29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1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8" y="0"/>
            <a:ext cx="92557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76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39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29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73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3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70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64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57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15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18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45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6309320"/>
            <a:ext cx="1476375" cy="42862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907704" y="836712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FF00"/>
                </a:solidFill>
              </a:rPr>
              <a:t>@+</a:t>
            </a:r>
            <a:endParaRPr lang="fr-F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1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/>
          </a:p>
        </p:txBody>
      </p:sp>
      <p:pic>
        <p:nvPicPr>
          <p:cNvPr id="77827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831850" indent="-319088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279525" indent="-255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792288" indent="-255588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305050" indent="-257175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7622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194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766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338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fr-FR" sz="2000">
              <a:latin typeface="Calibri" pitchFamily="34" charset="0"/>
            </a:endParaRPr>
          </a:p>
        </p:txBody>
      </p:sp>
      <p:sp>
        <p:nvSpPr>
          <p:cNvPr id="77830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831850" indent="-319088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279525" indent="-255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792288" indent="-255588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305050" indent="-257175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7622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194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766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338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fr-FR" sz="2000">
              <a:latin typeface="Calibri" pitchFamily="34" charset="0"/>
            </a:endParaRPr>
          </a:p>
        </p:txBody>
      </p:sp>
      <p:pic>
        <p:nvPicPr>
          <p:cNvPr id="77831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831850" indent="-319088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279525" indent="-255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792288" indent="-255588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305050" indent="-257175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7622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194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766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338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altLang="fr-FR" sz="3300" b="1">
                <a:solidFill>
                  <a:srgbClr val="66CCFF"/>
                </a:solidFill>
                <a:latin typeface="Arial Rounded MT Bold" pitchFamily="34" charset="0"/>
                <a:hlinkClick r:id="rId8"/>
              </a:rPr>
              <a:t>http://ppsmania.fr</a:t>
            </a:r>
            <a:endParaRPr lang="fr-CA" altLang="fr-FR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alt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alt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alt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215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arcs fleur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Parcs fleuris</Template>
  <TotalTime>0</TotalTime>
  <Words>16</Words>
  <Application>Microsoft Office PowerPoint</Application>
  <PresentationFormat>Affichage à l'écran (4:3)</PresentationFormat>
  <Paragraphs>7</Paragraphs>
  <Slides>22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Parcs fleuris</vt:lpstr>
      <vt:lpstr>Parcs fleuris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Parcs fleuris </dc:title>
  <dc:creator>the.cuckoo</dc:creator>
  <cp:lastModifiedBy>Taz</cp:lastModifiedBy>
  <cp:revision>1</cp:revision>
  <dcterms:created xsi:type="dcterms:W3CDTF">2016-03-11T16:26:08Z</dcterms:created>
  <dcterms:modified xsi:type="dcterms:W3CDTF">2016-03-11T16:26:50Z</dcterms:modified>
</cp:coreProperties>
</file>