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69" r:id="rId3"/>
    <p:sldId id="270" r:id="rId4"/>
    <p:sldId id="261" r:id="rId5"/>
    <p:sldId id="260" r:id="rId6"/>
    <p:sldId id="262" r:id="rId7"/>
    <p:sldId id="263" r:id="rId8"/>
    <p:sldId id="259" r:id="rId9"/>
    <p:sldId id="264" r:id="rId10"/>
    <p:sldId id="265" r:id="rId11"/>
    <p:sldId id="266" r:id="rId12"/>
    <p:sldId id="267" r:id="rId13"/>
    <p:sldId id="268" r:id="rId14"/>
    <p:sldId id="271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557GervP9ylOlq/YZipNg==" hashData="PRUu20/uZBAnlRPpL/giLLb/92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D292"/>
    <a:srgbClr val="FFFFCC"/>
    <a:srgbClr val="FFCC66"/>
    <a:srgbClr val="739BCB"/>
    <a:srgbClr val="FF999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16" autoAdjust="0"/>
    <p:restoredTop sz="94660"/>
  </p:normalViewPr>
  <p:slideViewPr>
    <p:cSldViewPr>
      <p:cViewPr varScale="1">
        <p:scale>
          <a:sx n="67" d="100"/>
          <a:sy n="67" d="100"/>
        </p:scale>
        <p:origin x="-1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3450B6-9C6F-4E7A-928A-FD3AFABC009C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18170F-442E-4E18-8DA7-22B6A4926FE4}" type="slidenum">
              <a:rPr lang="fr-BE" smtClean="0"/>
              <a:pPr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65090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8170F-442E-4E18-8DA7-22B6A4926FE4}" type="slidenum">
              <a:rPr lang="fr-BE" smtClean="0"/>
              <a:pPr/>
              <a:t>4</a:t>
            </a:fld>
            <a:endParaRPr lang="fr-B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18170F-442E-4E18-8DA7-22B6A4926FE4}" type="slidenum">
              <a:rPr lang="fr-BE" smtClean="0"/>
              <a:pPr/>
              <a:t>6</a:t>
            </a:fld>
            <a:endParaRPr lang="fr-B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4D45E-54E2-486B-BC41-9D3568533840}" type="datetimeFigureOut">
              <a:rPr lang="fr-BE" smtClean="0"/>
              <a:pPr/>
              <a:t>04-12-15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D5E60-7F04-4CF0-8474-59C706201612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g"/><Relationship Id="rId5" Type="http://schemas.openxmlformats.org/officeDocument/2006/relationships/image" Target="../media/image4.jpg"/><Relationship Id="rId4" Type="http://schemas.openxmlformats.org/officeDocument/2006/relationships/image" Target="../media/image4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17999">
              <a:srgbClr val="FEE7F2"/>
            </a:gs>
            <a:gs pos="32000">
              <a:schemeClr val="accent3">
                <a:lumMod val="75000"/>
              </a:schemeClr>
            </a:gs>
            <a:gs pos="52000">
              <a:schemeClr val="accent3">
                <a:lumMod val="20000"/>
                <a:lumOff val="80000"/>
              </a:schemeClr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/>
          <p:cNvSpPr/>
          <p:nvPr/>
        </p:nvSpPr>
        <p:spPr>
          <a:xfrm>
            <a:off x="251520" y="44624"/>
            <a:ext cx="8640960" cy="5616624"/>
          </a:xfrm>
          <a:prstGeom prst="ellipse">
            <a:avLst/>
          </a:prstGeom>
          <a:gradFill flip="none" rotWithShape="1">
            <a:gsLst>
              <a:gs pos="24000">
                <a:srgbClr val="DDEBCF"/>
              </a:gs>
              <a:gs pos="51000">
                <a:srgbClr val="9CB86E"/>
              </a:gs>
              <a:gs pos="98000">
                <a:schemeClr val="accent6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" name="Rectangle 2"/>
          <p:cNvSpPr/>
          <p:nvPr/>
        </p:nvSpPr>
        <p:spPr>
          <a:xfrm>
            <a:off x="0" y="44624"/>
            <a:ext cx="91440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  </a:t>
            </a:r>
            <a:endParaRPr lang="fr-BE" dirty="0"/>
          </a:p>
        </p:txBody>
      </p:sp>
      <p:sp>
        <p:nvSpPr>
          <p:cNvPr id="5" name="Rectangle 4"/>
          <p:cNvSpPr/>
          <p:nvPr/>
        </p:nvSpPr>
        <p:spPr>
          <a:xfrm rot="-240000">
            <a:off x="105109" y="5669599"/>
            <a:ext cx="8904559" cy="10801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2">
              <a:avLst/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BE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Visite des Jardins botaniques de Haute-Bretagne.</a:t>
            </a:r>
            <a:endParaRPr lang="fr-BE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4624"/>
            <a:ext cx="9144000" cy="68580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Ellipse 7"/>
          <p:cNvSpPr/>
          <p:nvPr/>
        </p:nvSpPr>
        <p:spPr>
          <a:xfrm>
            <a:off x="467544" y="260648"/>
            <a:ext cx="8136904" cy="5112568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7" name="CHIQUITITA  -  Orchestra CARAVELLI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8" grpId="0" animBg="1"/>
      <p:bldP spid="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9000">
              <a:schemeClr val="accent3"/>
            </a:gs>
            <a:gs pos="46000">
              <a:srgbClr val="FAC77D"/>
            </a:gs>
            <a:gs pos="68000">
              <a:schemeClr val="accent3">
                <a:lumMod val="20000"/>
                <a:lumOff val="80000"/>
              </a:schemeClr>
            </a:gs>
            <a:gs pos="82001">
              <a:srgbClr val="FBD49C"/>
            </a:gs>
            <a:gs pos="100000">
              <a:schemeClr val="accent3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1080000">
            <a:off x="146062" y="744653"/>
            <a:ext cx="4823209" cy="2411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005455"/>
            <a:ext cx="4823209" cy="3617407"/>
          </a:xfrm>
          <a:prstGeom prst="ellipse">
            <a:avLst/>
          </a:prstGeom>
          <a:ln w="190500" cap="rnd">
            <a:solidFill>
              <a:schemeClr val="accent6">
                <a:lumMod val="40000"/>
                <a:lumOff val="6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Rectangle 6"/>
          <p:cNvSpPr/>
          <p:nvPr/>
        </p:nvSpPr>
        <p:spPr>
          <a:xfrm>
            <a:off x="4788024" y="58441"/>
            <a:ext cx="4104456" cy="29470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 smtClean="0">
                <a:ln w="3175">
                  <a:noFill/>
                </a:ln>
                <a:solidFill>
                  <a:schemeClr val="tx1"/>
                </a:solidFill>
                <a:latin typeface="Mistral" panose="03090702030407020403" pitchFamily="66" charset="0"/>
              </a:rPr>
              <a:t>Le jardin botanique de</a:t>
            </a:r>
          </a:p>
          <a:p>
            <a:pPr algn="ctr"/>
            <a:r>
              <a:rPr lang="fr-BE" sz="3200" dirty="0" smtClean="0">
                <a:ln w="3175">
                  <a:noFill/>
                </a:ln>
                <a:solidFill>
                  <a:schemeClr val="tx1"/>
                </a:solidFill>
                <a:latin typeface="Mistral" panose="03090702030407020403" pitchFamily="66" charset="0"/>
              </a:rPr>
              <a:t> Haute-Bretagne </a:t>
            </a:r>
          </a:p>
          <a:p>
            <a:pPr algn="ctr"/>
            <a:r>
              <a:rPr lang="fr-BE" sz="3200" dirty="0" smtClean="0">
                <a:ln w="3175">
                  <a:noFill/>
                </a:ln>
                <a:solidFill>
                  <a:schemeClr val="tx1"/>
                </a:solidFill>
                <a:latin typeface="Mistral" panose="03090702030407020403" pitchFamily="66" charset="0"/>
              </a:rPr>
              <a:t>se situe sur la commune de </a:t>
            </a:r>
            <a:r>
              <a:rPr lang="fr-BE" sz="3200" dirty="0" err="1" smtClean="0">
                <a:ln w="3175">
                  <a:noFill/>
                </a:ln>
                <a:solidFill>
                  <a:schemeClr val="tx1"/>
                </a:solidFill>
                <a:latin typeface="Mistral" panose="03090702030407020403" pitchFamily="66" charset="0"/>
              </a:rPr>
              <a:t>Châtelier</a:t>
            </a:r>
            <a:r>
              <a:rPr lang="fr-BE" sz="3200" dirty="0" smtClean="0">
                <a:ln w="3175">
                  <a:noFill/>
                </a:ln>
                <a:solidFill>
                  <a:schemeClr val="tx1"/>
                </a:solidFill>
                <a:latin typeface="Mistral" panose="03090702030407020403" pitchFamily="66" charset="0"/>
              </a:rPr>
              <a:t> entre Rennes et le Mont Saint-Michel</a:t>
            </a:r>
            <a:r>
              <a:rPr lang="fr-BE" sz="3200" b="1" dirty="0" smtClean="0">
                <a:solidFill>
                  <a:schemeClr val="tx1"/>
                </a:solidFill>
                <a:latin typeface="Mistral" panose="03090702030407020403" pitchFamily="66" charset="0"/>
              </a:rPr>
              <a:t>.</a:t>
            </a:r>
            <a:endParaRPr lang="fr-BE" sz="3200" b="1" dirty="0">
              <a:solidFill>
                <a:schemeClr val="tx1"/>
              </a:solidFill>
              <a:latin typeface="Mistral" panose="03090702030407020403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9512" y="3284984"/>
            <a:ext cx="3816424" cy="33378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3200" dirty="0" smtClean="0">
                <a:solidFill>
                  <a:schemeClr val="tx1"/>
                </a:solidFill>
                <a:latin typeface="Mistral" panose="03090702030407020403" pitchFamily="66" charset="0"/>
              </a:rPr>
              <a:t>C’est l’un des plus beaux parcs paysagers de France. Créé en 1847, il s’étend sur 25 hectares, et comprend  24 jardins, où trône le Château de la </a:t>
            </a:r>
            <a:r>
              <a:rPr lang="fr-BE" sz="3200" dirty="0" err="1" smtClean="0">
                <a:solidFill>
                  <a:schemeClr val="tx1"/>
                </a:solidFill>
                <a:latin typeface="Mistral" panose="03090702030407020403" pitchFamily="66" charset="0"/>
              </a:rPr>
              <a:t>Foltière</a:t>
            </a:r>
            <a:r>
              <a:rPr lang="fr-BE" sz="3200" dirty="0" smtClean="0">
                <a:solidFill>
                  <a:schemeClr val="tx1"/>
                </a:solidFill>
                <a:latin typeface="Mistral" panose="03090702030407020403" pitchFamily="66" charset="0"/>
              </a:rPr>
              <a:t>.</a:t>
            </a:r>
            <a:endParaRPr lang="fr-BE" sz="3200" dirty="0">
              <a:solidFill>
                <a:schemeClr val="tx1"/>
              </a:solidFill>
              <a:latin typeface="Mistral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59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5000">
        <p:dissolve/>
      </p:transition>
    </mc:Choice>
    <mc:Fallback xmlns="">
      <p:transition spd="slow" advClick="0" advTm="2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4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chemeClr val="accent3">
                <a:lumMod val="60000"/>
                <a:lumOff val="40000"/>
              </a:schemeClr>
            </a:gs>
            <a:gs pos="36000">
              <a:schemeClr val="accent6">
                <a:lumMod val="20000"/>
                <a:lumOff val="80000"/>
              </a:schemeClr>
            </a:gs>
            <a:gs pos="61000">
              <a:schemeClr val="accent3">
                <a:lumMod val="60000"/>
                <a:lumOff val="40000"/>
              </a:schemeClr>
            </a:gs>
            <a:gs pos="82001">
              <a:srgbClr val="FBD49C"/>
            </a:gs>
            <a:gs pos="100000">
              <a:schemeClr val="accent3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728700"/>
            <a:ext cx="7200800" cy="54006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1106742"/>
            <a:ext cx="6120680" cy="459051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6824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:blinds dir="vert"/>
      </p:transition>
    </mc:Choice>
    <mc:Fallback xmlns="">
      <p:transition spd="slow" advClick="0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75000"/>
              </a:schemeClr>
            </a:gs>
            <a:gs pos="21000">
              <a:srgbClr val="F8B049"/>
            </a:gs>
            <a:gs pos="46000">
              <a:schemeClr val="accent2">
                <a:lumMod val="20000"/>
                <a:lumOff val="80000"/>
              </a:schemeClr>
            </a:gs>
            <a:gs pos="62000">
              <a:schemeClr val="accent3">
                <a:lumMod val="40000"/>
                <a:lumOff val="60000"/>
              </a:schemeClr>
            </a:gs>
            <a:gs pos="83000">
              <a:schemeClr val="accent2">
                <a:lumMod val="40000"/>
                <a:lumOff val="60000"/>
              </a:schemeClr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23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67000">
                <a:schemeClr val="accent3">
                  <a:lumMod val="75000"/>
                  <a:alpha val="83000"/>
                </a:schemeClr>
              </a:gs>
            </a:gsLst>
            <a:path path="shape">
              <a:fillToRect l="50000" t="50000" r="50000" b="50000"/>
            </a:path>
            <a:tileRect/>
          </a:grad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5" name="Image 4" descr="redi  5  9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redim   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7" name="Image 6" descr="Sans    redim  13   titre 16.jpg"/>
          <p:cNvPicPr>
            <a:picLocks noChangeAspect="1"/>
          </p:cNvPicPr>
          <p:nvPr/>
        </p:nvPicPr>
        <p:blipFill>
          <a:blip r:embed="rId5" cstate="print"/>
          <a:srcRect b="50000"/>
          <a:stretch>
            <a:fillRect/>
          </a:stretch>
        </p:blipFill>
        <p:spPr>
          <a:xfrm>
            <a:off x="1" y="0"/>
            <a:ext cx="9144000" cy="3429000"/>
          </a:xfrm>
          <a:prstGeom prst="rect">
            <a:avLst/>
          </a:prstGeom>
        </p:spPr>
      </p:pic>
      <p:pic>
        <p:nvPicPr>
          <p:cNvPr id="8" name="Image 7" descr="Sans    redim  13   titre 16.jpg"/>
          <p:cNvPicPr>
            <a:picLocks noChangeAspect="1"/>
          </p:cNvPicPr>
          <p:nvPr/>
        </p:nvPicPr>
        <p:blipFill>
          <a:blip r:embed="rId5" cstate="print"/>
          <a:srcRect t="50000"/>
          <a:stretch>
            <a:fillRect/>
          </a:stretch>
        </p:blipFill>
        <p:spPr>
          <a:xfrm>
            <a:off x="1" y="3429000"/>
            <a:ext cx="9144000" cy="3429000"/>
          </a:xfrm>
          <a:prstGeom prst="rect">
            <a:avLst/>
          </a:prstGeom>
        </p:spPr>
      </p:pic>
      <p:pic>
        <p:nvPicPr>
          <p:cNvPr id="9" name="Image 8" descr="Sans  red  960   2  titre 2.jpg"/>
          <p:cNvPicPr>
            <a:picLocks noChangeAspect="1"/>
          </p:cNvPicPr>
          <p:nvPr/>
        </p:nvPicPr>
        <p:blipFill>
          <a:blip r:embed="rId6" cstate="print"/>
          <a:srcRect r="50000"/>
          <a:stretch>
            <a:fillRect/>
          </a:stretch>
        </p:blipFill>
        <p:spPr>
          <a:xfrm>
            <a:off x="1" y="0"/>
            <a:ext cx="4571999" cy="6858000"/>
          </a:xfrm>
          <a:prstGeom prst="rect">
            <a:avLst/>
          </a:prstGeom>
        </p:spPr>
      </p:pic>
      <p:pic>
        <p:nvPicPr>
          <p:cNvPr id="11" name="Image 10" descr="Sans  red  960   2  titre 2.jpg"/>
          <p:cNvPicPr>
            <a:picLocks noChangeAspect="1"/>
          </p:cNvPicPr>
          <p:nvPr/>
        </p:nvPicPr>
        <p:blipFill>
          <a:blip r:embed="rId6" cstate="print"/>
          <a:srcRect l="50000"/>
          <a:stretch>
            <a:fillRect/>
          </a:stretch>
        </p:blipFill>
        <p:spPr>
          <a:xfrm>
            <a:off x="4572000" y="0"/>
            <a:ext cx="4572001" cy="6858000"/>
          </a:xfrm>
          <a:prstGeom prst="rect">
            <a:avLst/>
          </a:prstGeom>
        </p:spPr>
      </p:pic>
      <p:pic>
        <p:nvPicPr>
          <p:cNvPr id="12" name="Image 11" descr="Sans  redim   4 titre 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8" presetClass="exit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4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000"/>
                            </p:stCondLst>
                            <p:childTnLst>
                              <p:par>
                                <p:cTn id="66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6000">
              <a:srgbClr val="FFFFCC"/>
            </a:gs>
            <a:gs pos="25000">
              <a:srgbClr val="BDD29F"/>
            </a:gs>
            <a:gs pos="0">
              <a:srgbClr val="B2D292"/>
            </a:gs>
            <a:gs pos="73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Sans redim   960   1 titre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4" name="Image 3" descr="Sans  redim  9  titre 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Image 4" descr="Sans  redim  10   titre 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6" name="Image 5" descr="Sans  redim  10   titre 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5722"/>
            <a:ext cx="9144000" cy="6832278"/>
          </a:xfrm>
          <a:prstGeom prst="rect">
            <a:avLst/>
          </a:prstGeom>
        </p:spPr>
      </p:pic>
      <p:pic>
        <p:nvPicPr>
          <p:cNvPr id="8" name="Image 7" descr="Sans  reduim14   titre 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10" name="Image 9" descr="Sans redim  12   titre 1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11" name="Image 10" descr="Sans redim  12   titre 1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3" presetClass="exit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7000">
              <a:schemeClr val="accent3">
                <a:lumMod val="75000"/>
              </a:schemeClr>
            </a:gs>
            <a:gs pos="49000">
              <a:schemeClr val="accent3">
                <a:lumMod val="60000"/>
                <a:lumOff val="40000"/>
              </a:schemeClr>
            </a:gs>
            <a:gs pos="20000">
              <a:schemeClr val="accent6">
                <a:lumMod val="40000"/>
                <a:lumOff val="60000"/>
              </a:schemeClr>
            </a:gs>
            <a:gs pos="0">
              <a:schemeClr val="bg2">
                <a:tint val="80000"/>
                <a:satMod val="30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Sans redim  12   titre 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Sans redim 15   titre 18.jpg"/>
          <p:cNvPicPr>
            <a:picLocks noChangeAspect="1"/>
          </p:cNvPicPr>
          <p:nvPr/>
        </p:nvPicPr>
        <p:blipFill>
          <a:blip r:embed="rId4" cstate="print"/>
          <a:srcRect b="50000"/>
          <a:stretch>
            <a:fillRect/>
          </a:stretch>
        </p:blipFill>
        <p:spPr>
          <a:xfrm>
            <a:off x="1" y="0"/>
            <a:ext cx="9144000" cy="3429000"/>
          </a:xfrm>
          <a:prstGeom prst="rect">
            <a:avLst/>
          </a:prstGeom>
        </p:spPr>
      </p:pic>
      <p:pic>
        <p:nvPicPr>
          <p:cNvPr id="8" name="Image 7" descr="Sans redim 15   titre 18.jpg"/>
          <p:cNvPicPr>
            <a:picLocks noChangeAspect="1"/>
          </p:cNvPicPr>
          <p:nvPr/>
        </p:nvPicPr>
        <p:blipFill>
          <a:blip r:embed="rId4" cstate="print"/>
          <a:srcRect t="50000"/>
          <a:stretch>
            <a:fillRect/>
          </a:stretch>
        </p:blipFill>
        <p:spPr>
          <a:xfrm>
            <a:off x="1" y="3429000"/>
            <a:ext cx="9144000" cy="3429000"/>
          </a:xfrm>
          <a:prstGeom prst="rect">
            <a:avLst/>
          </a:prstGeom>
        </p:spPr>
      </p:pic>
      <p:pic>
        <p:nvPicPr>
          <p:cNvPr id="9" name="Image 8" descr="Sans titre 4.jpg"/>
          <p:cNvPicPr>
            <a:picLocks noChangeAspect="1"/>
          </p:cNvPicPr>
          <p:nvPr/>
        </p:nvPicPr>
        <p:blipFill>
          <a:blip r:embed="rId5" cstate="print"/>
          <a:srcRect r="2351"/>
          <a:stretch>
            <a:fillRect/>
          </a:stretch>
        </p:blipFill>
        <p:spPr>
          <a:xfrm>
            <a:off x="0" y="0"/>
            <a:ext cx="9180512" cy="6858000"/>
          </a:xfrm>
          <a:prstGeom prst="rect">
            <a:avLst/>
          </a:prstGeom>
        </p:spPr>
      </p:pic>
      <p:pic>
        <p:nvPicPr>
          <p:cNvPr id="10" name="Image 9" descr="Sansredim   6   titre 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54" presetClass="exit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chemeClr val="accent3">
                <a:lumMod val="75000"/>
                <a:alpha val="62000"/>
              </a:schemeClr>
            </a:gs>
            <a:gs pos="100000">
              <a:schemeClr val="accent3">
                <a:lumMod val="60000"/>
                <a:lumOff val="40000"/>
                <a:alpha val="38000"/>
              </a:schemeClr>
            </a:gs>
            <a:gs pos="32000">
              <a:schemeClr val="accent4">
                <a:lumMod val="20000"/>
                <a:lumOff val="80000"/>
                <a:alpha val="84000"/>
              </a:schemeClr>
            </a:gs>
            <a:gs pos="18000">
              <a:schemeClr val="accent3">
                <a:lumMod val="75000"/>
                <a:alpha val="71000"/>
              </a:schemeClr>
            </a:gs>
            <a:gs pos="20000">
              <a:schemeClr val="accent3">
                <a:lumMod val="75000"/>
                <a:alpha val="53000"/>
              </a:schemeClr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ansredim  8   titre 11.jpg"/>
          <p:cNvPicPr>
            <a:picLocks noChangeAspect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>
          <a:xfrm>
            <a:off x="1" y="0"/>
            <a:ext cx="4571999" cy="3429000"/>
          </a:xfrm>
          <a:prstGeom prst="rect">
            <a:avLst/>
          </a:prstGeom>
        </p:spPr>
      </p:pic>
      <p:pic>
        <p:nvPicPr>
          <p:cNvPr id="6" name="Image 5" descr="Sansredim  8   titre 11.jpg"/>
          <p:cNvPicPr>
            <a:picLocks noChangeAspect="1"/>
          </p:cNvPicPr>
          <p:nvPr/>
        </p:nvPicPr>
        <p:blipFill>
          <a:blip r:embed="rId2" cstate="print"/>
          <a:srcRect l="50000" b="50066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pic>
        <p:nvPicPr>
          <p:cNvPr id="7" name="Image 6" descr="Sansredim  8   titre 11.jpg"/>
          <p:cNvPicPr>
            <a:picLocks noChangeAspect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>
          <a:xfrm>
            <a:off x="1" y="3429000"/>
            <a:ext cx="4571999" cy="3429000"/>
          </a:xfrm>
          <a:prstGeom prst="rect">
            <a:avLst/>
          </a:prstGeom>
        </p:spPr>
      </p:pic>
      <p:pic>
        <p:nvPicPr>
          <p:cNvPr id="8" name="Image 7" descr="Sansredim  8   titre 11.jpg"/>
          <p:cNvPicPr>
            <a:picLocks noChangeAspect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>
          <a:xfrm>
            <a:off x="4572000" y="3429000"/>
            <a:ext cx="4572001" cy="3429000"/>
          </a:xfrm>
          <a:prstGeom prst="rect">
            <a:avLst/>
          </a:prstGeom>
        </p:spPr>
      </p:pic>
      <p:pic>
        <p:nvPicPr>
          <p:cNvPr id="9" name="Image 8" descr="redim  25   titre 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10" name="Image 9" descr="redim  28  titre 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pic>
        <p:nvPicPr>
          <p:cNvPr id="11" name="Image 10" descr="redim  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4624"/>
            <a:ext cx="9144000" cy="6858000"/>
          </a:xfrm>
          <a:prstGeom prst="rect">
            <a:avLst/>
          </a:prstGeom>
          <a:gradFill flip="none" rotWithShape="1">
            <a:gsLst>
              <a:gs pos="6000">
                <a:schemeClr val="accent3">
                  <a:lumMod val="75000"/>
                </a:schemeClr>
              </a:gs>
              <a:gs pos="70000">
                <a:schemeClr val="accent3">
                  <a:lumMod val="75000"/>
                </a:schemeClr>
              </a:gs>
              <a:gs pos="30000">
                <a:schemeClr val="bg2">
                  <a:lumMod val="20000"/>
                  <a:lumOff val="80000"/>
                </a:schemeClr>
              </a:gs>
              <a:gs pos="44000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5" name="Image 4" descr="redim   15  titre 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3595" y="674694"/>
            <a:ext cx="7320813" cy="5490610"/>
          </a:xfrm>
          <a:prstGeom prst="rect">
            <a:avLst/>
          </a:prstGeom>
        </p:spPr>
      </p:pic>
      <p:pic>
        <p:nvPicPr>
          <p:cNvPr id="8" name="Image 7" descr="redim  16 titre 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3595" y="692696"/>
            <a:ext cx="7296810" cy="5472608"/>
          </a:xfrm>
          <a:prstGeom prst="rect">
            <a:avLst/>
          </a:prstGeom>
        </p:spPr>
      </p:pic>
      <p:pic>
        <p:nvPicPr>
          <p:cNvPr id="9" name="Image 8" descr="Sans  redim  33   titre 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3" y="692696"/>
            <a:ext cx="7320812" cy="5490609"/>
          </a:xfrm>
          <a:prstGeom prst="rect">
            <a:avLst/>
          </a:prstGeom>
        </p:spPr>
      </p:pic>
      <p:pic>
        <p:nvPicPr>
          <p:cNvPr id="10" name="Image 9" descr="Sans  redim  17  titre 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3595" y="692696"/>
            <a:ext cx="7296810" cy="5472608"/>
          </a:xfrm>
          <a:prstGeom prst="rect">
            <a:avLst/>
          </a:prstGeom>
        </p:spPr>
      </p:pic>
      <p:pic>
        <p:nvPicPr>
          <p:cNvPr id="12" name="Image 11" descr="Sans  redim  27   titre 3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1" y="674694"/>
            <a:ext cx="7272808" cy="5454606"/>
          </a:xfrm>
          <a:prstGeom prst="rect">
            <a:avLst/>
          </a:prstGeom>
        </p:spPr>
      </p:pic>
    </p:spTree>
  </p:cSld>
  <p:clrMapOvr>
    <a:masterClrMapping/>
  </p:clrMapOvr>
  <p:transition spd="slow" advClick="0" advTm="2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59000">
              <a:schemeClr val="accent3">
                <a:lumMod val="75000"/>
              </a:schemeClr>
            </a:gs>
            <a:gs pos="13000">
              <a:schemeClr val="accent3">
                <a:lumMod val="75000"/>
                <a:alpha val="45000"/>
              </a:schemeClr>
            </a:gs>
            <a:gs pos="0">
              <a:schemeClr val="accent6">
                <a:lumMod val="60000"/>
                <a:lumOff val="40000"/>
              </a:schemeClr>
            </a:gs>
            <a:gs pos="87000">
              <a:srgbClr val="FFCC66">
                <a:alpha val="84000"/>
              </a:srgbClr>
            </a:gs>
            <a:gs pos="99000">
              <a:schemeClr val="accent3">
                <a:lumMod val="75000"/>
                <a:alpha val="41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ans   redi 22   titre 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Sans   redi 22   titre 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27384"/>
            <a:ext cx="9144000" cy="6885384"/>
          </a:xfrm>
          <a:prstGeom prst="rect">
            <a:avLst/>
          </a:prstGeom>
        </p:spPr>
      </p:pic>
      <p:pic>
        <p:nvPicPr>
          <p:cNvPr id="8" name="Image 7" descr="Sans  redi  21   titre 26.jpg"/>
          <p:cNvPicPr>
            <a:picLocks noChangeAspect="1"/>
          </p:cNvPicPr>
          <p:nvPr/>
        </p:nvPicPr>
        <p:blipFill>
          <a:blip r:embed="rId3" cstate="print"/>
          <a:srcRect r="50000"/>
          <a:stretch>
            <a:fillRect/>
          </a:stretch>
        </p:blipFill>
        <p:spPr>
          <a:xfrm>
            <a:off x="1" y="0"/>
            <a:ext cx="4571999" cy="6858000"/>
          </a:xfrm>
          <a:prstGeom prst="rect">
            <a:avLst/>
          </a:prstGeom>
        </p:spPr>
      </p:pic>
      <p:pic>
        <p:nvPicPr>
          <p:cNvPr id="9" name="Image 8" descr="Sans  redi  21   titre 26.jpg"/>
          <p:cNvPicPr>
            <a:picLocks noChangeAspect="1"/>
          </p:cNvPicPr>
          <p:nvPr/>
        </p:nvPicPr>
        <p:blipFill>
          <a:blip r:embed="rId3" cstate="print"/>
          <a:srcRect l="50000"/>
          <a:stretch>
            <a:fillRect/>
          </a:stretch>
        </p:blipFill>
        <p:spPr>
          <a:xfrm>
            <a:off x="4572000" y="0"/>
            <a:ext cx="4572001" cy="6858000"/>
          </a:xfrm>
          <a:prstGeom prst="rect">
            <a:avLst/>
          </a:prstGeom>
        </p:spPr>
      </p:pic>
      <p:pic>
        <p:nvPicPr>
          <p:cNvPr id="10" name="Image 9" descr="Sans  redim   31     titre 37.jpg"/>
          <p:cNvPicPr>
            <a:picLocks noChangeAspect="1"/>
          </p:cNvPicPr>
          <p:nvPr/>
        </p:nvPicPr>
        <p:blipFill>
          <a:blip r:embed="rId4" cstate="print"/>
          <a:srcRect r="50000"/>
          <a:stretch>
            <a:fillRect/>
          </a:stretch>
        </p:blipFill>
        <p:spPr>
          <a:xfrm>
            <a:off x="-1" y="0"/>
            <a:ext cx="4572001" cy="6858000"/>
          </a:xfrm>
          <a:prstGeom prst="rect">
            <a:avLst/>
          </a:prstGeom>
        </p:spPr>
      </p:pic>
      <p:pic>
        <p:nvPicPr>
          <p:cNvPr id="11" name="Image 10" descr="Sans  redim   31     titre 37.jpg"/>
          <p:cNvPicPr>
            <a:picLocks noChangeAspect="1"/>
          </p:cNvPicPr>
          <p:nvPr/>
        </p:nvPicPr>
        <p:blipFill>
          <a:blip r:embed="rId4" cstate="print"/>
          <a:srcRect l="50000"/>
          <a:stretch>
            <a:fillRect/>
          </a:stretch>
        </p:blipFill>
        <p:spPr>
          <a:xfrm>
            <a:off x="4572000" y="0"/>
            <a:ext cx="4572001" cy="6858000"/>
          </a:xfrm>
          <a:prstGeom prst="rect">
            <a:avLst/>
          </a:prstGeom>
        </p:spPr>
      </p:pic>
      <p:pic>
        <p:nvPicPr>
          <p:cNvPr id="12" name="Image 11" descr="Sans  redim  19   titre 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43" presetID="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500"/>
                            </p:stCondLst>
                            <p:childTnLst>
                              <p:par>
                                <p:cTn id="60" presetID="2" presetClass="exit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/>
            </a:gs>
            <a:gs pos="80000">
              <a:schemeClr val="accent3">
                <a:lumMod val="20000"/>
                <a:lumOff val="80000"/>
              </a:schemeClr>
            </a:gs>
            <a:gs pos="88000">
              <a:schemeClr val="accent3">
                <a:lumMod val="75000"/>
                <a:alpha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itre redim   30  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7992888" cy="5760640"/>
          </a:xfrm>
          <a:prstGeom prst="rect">
            <a:avLst/>
          </a:prstGeom>
        </p:spPr>
      </p:pic>
      <p:pic>
        <p:nvPicPr>
          <p:cNvPr id="3" name="Image 2" descr="Sans redim  26   titre 32.jpg"/>
          <p:cNvPicPr>
            <a:picLocks noChangeAspect="1"/>
          </p:cNvPicPr>
          <p:nvPr/>
        </p:nvPicPr>
        <p:blipFill>
          <a:blip r:embed="rId3" cstate="print"/>
          <a:srcRect b="50000"/>
          <a:stretch>
            <a:fillRect/>
          </a:stretch>
        </p:blipFill>
        <p:spPr>
          <a:xfrm>
            <a:off x="1" y="0"/>
            <a:ext cx="9143999" cy="3429000"/>
          </a:xfrm>
          <a:prstGeom prst="rect">
            <a:avLst/>
          </a:prstGeom>
        </p:spPr>
      </p:pic>
      <p:pic>
        <p:nvPicPr>
          <p:cNvPr id="4" name="Image 3" descr="Sans redim  26   titre 32.jpg"/>
          <p:cNvPicPr>
            <a:picLocks noChangeAspect="1"/>
          </p:cNvPicPr>
          <p:nvPr/>
        </p:nvPicPr>
        <p:blipFill>
          <a:blip r:embed="rId4" cstate="print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pic>
        <p:nvPicPr>
          <p:cNvPr id="6" name="Image 5" descr="Sansredim  36   titre 42.jpg"/>
          <p:cNvPicPr>
            <a:picLocks noChangeAspect="1"/>
          </p:cNvPicPr>
          <p:nvPr/>
        </p:nvPicPr>
        <p:blipFill>
          <a:blip r:embed="rId5" cstate="print"/>
          <a:srcRect r="50000"/>
          <a:stretch>
            <a:fillRect/>
          </a:stretch>
        </p:blipFill>
        <p:spPr>
          <a:xfrm>
            <a:off x="0" y="-27384"/>
            <a:ext cx="4571999" cy="6858000"/>
          </a:xfrm>
          <a:prstGeom prst="rect">
            <a:avLst/>
          </a:prstGeom>
        </p:spPr>
      </p:pic>
      <p:pic>
        <p:nvPicPr>
          <p:cNvPr id="7" name="Image 6" descr="Sansredim  36   titre 42.jpg"/>
          <p:cNvPicPr>
            <a:picLocks noChangeAspect="1"/>
          </p:cNvPicPr>
          <p:nvPr/>
        </p:nvPicPr>
        <p:blipFill>
          <a:blip r:embed="rId6" cstate="print"/>
          <a:srcRect l="50000"/>
          <a:stretch>
            <a:fillRect/>
          </a:stretch>
        </p:blipFill>
        <p:spPr>
          <a:xfrm>
            <a:off x="4572000" y="0"/>
            <a:ext cx="4572001" cy="6858000"/>
          </a:xfrm>
          <a:prstGeom prst="rect">
            <a:avLst/>
          </a:prstGeom>
        </p:spPr>
      </p:pic>
      <p:pic>
        <p:nvPicPr>
          <p:cNvPr id="8" name="Image 7" descr="titre   red  24  2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7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4000">
              <a:schemeClr val="accent6">
                <a:lumMod val="40000"/>
                <a:lumOff val="60000"/>
              </a:schemeClr>
            </a:gs>
            <a:gs pos="33000">
              <a:schemeClr val="accent3">
                <a:lumMod val="75000"/>
              </a:schemeClr>
            </a:gs>
            <a:gs pos="0">
              <a:schemeClr val="accent6">
                <a:lumMod val="40000"/>
                <a:lumOff val="6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itre   red  24  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3" name="Image 2" descr="titre redim 32   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86000">
              <a:schemeClr val="accent6">
                <a:lumMod val="40000"/>
                <a:lumOff val="60000"/>
              </a:schemeClr>
            </a:gs>
            <a:gs pos="53000">
              <a:schemeClr val="accent3">
                <a:lumMod val="60000"/>
                <a:lumOff val="40000"/>
              </a:schemeClr>
            </a:gs>
            <a:gs pos="0">
              <a:schemeClr val="accent2">
                <a:lumMod val="20000"/>
                <a:lumOff val="8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10914" y="0"/>
            <a:ext cx="9143999" cy="6858000"/>
          </a:xfrm>
          <a:prstGeom prst="rect">
            <a:avLst/>
          </a:prstGeom>
          <a:solidFill>
            <a:schemeClr val="accent2">
              <a:lumMod val="50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0000"/>
          <a:stretch/>
        </p:blipFill>
        <p:spPr>
          <a:xfrm>
            <a:off x="2" y="0"/>
            <a:ext cx="4572000" cy="3429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40" b="50073"/>
          <a:stretch/>
        </p:blipFill>
        <p:spPr>
          <a:xfrm>
            <a:off x="4561085" y="9128"/>
            <a:ext cx="4572000" cy="341987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40" r="49940"/>
          <a:stretch/>
        </p:blipFill>
        <p:spPr>
          <a:xfrm>
            <a:off x="1" y="3429000"/>
            <a:ext cx="4571999" cy="3429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00"/>
          <a:stretch/>
        </p:blipFill>
        <p:spPr>
          <a:xfrm>
            <a:off x="4571999" y="3429000"/>
            <a:ext cx="4572001" cy="3429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186"/>
            <a:ext cx="9133084" cy="684981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186"/>
            <a:ext cx="9133084" cy="684981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9144002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93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000">
        <p14:vortex dir="r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2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0"/>
                            </p:stCondLst>
                            <p:childTnLst>
                              <p:par>
                                <p:cTn id="61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0"/>
                            </p:stCondLst>
                            <p:childTnLst>
                              <p:par>
                                <p:cTn id="80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3000">
              <a:schemeClr val="accent3">
                <a:lumMod val="20000"/>
                <a:lumOff val="80000"/>
              </a:schemeClr>
            </a:gs>
            <a:gs pos="3000">
              <a:schemeClr val="accent1">
                <a:lumMod val="40000"/>
                <a:lumOff val="60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68000">
              <a:schemeClr val="accent3">
                <a:lumMod val="40000"/>
                <a:lumOff val="60000"/>
              </a:schemeClr>
            </a:gs>
            <a:gs pos="82001">
              <a:schemeClr val="accent6">
                <a:lumMod val="20000"/>
                <a:lumOff val="80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836712"/>
            <a:ext cx="6817516" cy="51131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948264" y="6021288"/>
            <a:ext cx="2195736" cy="836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b="1" dirty="0" smtClean="0">
                <a:solidFill>
                  <a:schemeClr val="tx2">
                    <a:lumMod val="75000"/>
                  </a:schemeClr>
                </a:solidFill>
                <a:latin typeface="Mistral" panose="03090702030407020403" pitchFamily="66" charset="0"/>
              </a:rPr>
              <a:t>Montage :</a:t>
            </a:r>
          </a:p>
          <a:p>
            <a:pPr algn="ctr"/>
            <a:r>
              <a:rPr lang="fr-BE" sz="2800" b="1" dirty="0" smtClean="0">
                <a:solidFill>
                  <a:schemeClr val="tx2">
                    <a:lumMod val="75000"/>
                  </a:schemeClr>
                </a:solidFill>
                <a:latin typeface="Mistral" panose="03090702030407020403" pitchFamily="66" charset="0"/>
              </a:rPr>
              <a:t>Annie.</a:t>
            </a:r>
            <a:endParaRPr lang="fr-BE" sz="2800" b="1" dirty="0">
              <a:solidFill>
                <a:schemeClr val="tx2">
                  <a:lumMod val="75000"/>
                </a:schemeClr>
              </a:solidFill>
              <a:latin typeface="Mistral" panose="03090702030407020403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36512" y="5949280"/>
            <a:ext cx="5616624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800" b="1" dirty="0" smtClean="0">
                <a:solidFill>
                  <a:schemeClr val="tx2">
                    <a:lumMod val="50000"/>
                  </a:schemeClr>
                </a:solidFill>
                <a:latin typeface="Mistral" panose="03090702030407020403" pitchFamily="66" charset="0"/>
              </a:rPr>
              <a:t>Musique:  </a:t>
            </a:r>
            <a:r>
              <a:rPr lang="fr-BE" sz="2800" b="1" dirty="0" smtClean="0">
                <a:solidFill>
                  <a:schemeClr val="tx2">
                    <a:lumMod val="50000"/>
                  </a:schemeClr>
                </a:solidFill>
                <a:latin typeface="Mistral" panose="03090702030407020403" pitchFamily="66" charset="0"/>
              </a:rPr>
              <a:t>«Chiquitta.</a:t>
            </a:r>
            <a:r>
              <a:rPr lang="fr-BE" sz="2800" b="1" dirty="0" smtClean="0">
                <a:solidFill>
                  <a:schemeClr val="tx2">
                    <a:lumMod val="50000"/>
                  </a:schemeClr>
                </a:solidFill>
                <a:latin typeface="Mistral" panose="03090702030407020403" pitchFamily="66" charset="0"/>
              </a:rPr>
              <a:t> »</a:t>
            </a:r>
          </a:p>
          <a:p>
            <a:pPr algn="ctr"/>
            <a:r>
              <a:rPr lang="fr-BE" sz="2800" b="1" dirty="0" smtClean="0">
                <a:solidFill>
                  <a:schemeClr val="tx2">
                    <a:lumMod val="50000"/>
                  </a:schemeClr>
                </a:solidFill>
                <a:latin typeface="Mistral" panose="03090702030407020403" pitchFamily="66" charset="0"/>
              </a:rPr>
              <a:t>Par </a:t>
            </a:r>
            <a:r>
              <a:rPr lang="fr-BE" sz="2800" b="1" dirty="0" smtClean="0">
                <a:solidFill>
                  <a:schemeClr val="tx2">
                    <a:lumMod val="50000"/>
                  </a:schemeClr>
                </a:solidFill>
                <a:latin typeface="Mistral" panose="03090702030407020403" pitchFamily="66" charset="0"/>
              </a:rPr>
              <a:t>l’orchestre  CARAVELLI.</a:t>
            </a:r>
            <a:endParaRPr lang="fr-BE" sz="2800" b="1" dirty="0">
              <a:solidFill>
                <a:schemeClr val="tx2">
                  <a:lumMod val="50000"/>
                </a:schemeClr>
              </a:solidFill>
              <a:latin typeface="Mistral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8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6000"/>
    </mc:Choice>
    <mc:Fallback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80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402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803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3000">
              <a:schemeClr val="accent3">
                <a:lumMod val="20000"/>
                <a:lumOff val="80000"/>
              </a:schemeClr>
            </a:gs>
            <a:gs pos="3000">
              <a:schemeClr val="accent1">
                <a:lumMod val="40000"/>
                <a:lumOff val="60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68000">
              <a:schemeClr val="accent3">
                <a:lumMod val="40000"/>
                <a:lumOff val="60000"/>
              </a:schemeClr>
            </a:gs>
            <a:gs pos="82001">
              <a:schemeClr val="accent6">
                <a:lumMod val="20000"/>
                <a:lumOff val="80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71700" y="-207406"/>
            <a:ext cx="5400602" cy="72007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71702" y="-207408"/>
            <a:ext cx="5400600" cy="720080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2" y="692696"/>
            <a:ext cx="7200802" cy="540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58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:blinds dir="vert"/>
      </p:transition>
    </mc:Choice>
    <mc:Fallback>
      <p:transition spd="slow" advClick="0" advTm="1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10256</TotalTime>
  <Words>72</Words>
  <Application>Microsoft Office PowerPoint</Application>
  <PresentationFormat>Affichage à l'écran (4:3)</PresentationFormat>
  <Paragraphs>12</Paragraphs>
  <Slides>14</Slides>
  <Notes>2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Mamy</dc:creator>
  <cp:lastModifiedBy>Mamy</cp:lastModifiedBy>
  <cp:revision>150</cp:revision>
  <dcterms:created xsi:type="dcterms:W3CDTF">2015-11-18T08:58:16Z</dcterms:created>
  <dcterms:modified xsi:type="dcterms:W3CDTF">2015-12-04T21:13:33Z</dcterms:modified>
</cp:coreProperties>
</file>