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6" r:id="rId10"/>
    <p:sldId id="315" r:id="rId11"/>
    <p:sldId id="313" r:id="rId12"/>
    <p:sldId id="312" r:id="rId13"/>
    <p:sldId id="310" r:id="rId14"/>
    <p:sldId id="309" r:id="rId15"/>
    <p:sldId id="308" r:id="rId16"/>
    <p:sldId id="307" r:id="rId17"/>
    <p:sldId id="306" r:id="rId18"/>
    <p:sldId id="305" r:id="rId19"/>
    <p:sldId id="304" r:id="rId20"/>
    <p:sldId id="328" r:id="rId21"/>
  </p:sldIdLst>
  <p:sldSz cx="12192000" cy="6858000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4" autoAdjust="0"/>
    <p:restoredTop sz="86426" autoAdjust="0"/>
  </p:normalViewPr>
  <p:slideViewPr>
    <p:cSldViewPr snapToObjects="1">
      <p:cViewPr varScale="1">
        <p:scale>
          <a:sx n="69" d="100"/>
          <a:sy n="69" d="100"/>
        </p:scale>
        <p:origin x="120" y="27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2220EE5-A84A-4044-A864-6E4C8A28647D}" type="datetimeFigureOut">
              <a:rPr lang="fr-CH"/>
              <a:pPr>
                <a:defRPr/>
              </a:pPr>
              <a:t>16.05.2017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DC72455-20F7-4FEE-858B-849383834EA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F96520A-DA5C-4F2C-8BD1-7B5CA0061700}" type="slidenum">
              <a:rPr lang="fr-FR" altLang="fr-FR"/>
              <a:pPr eaLnBrk="1" hangingPunct="1"/>
              <a:t>20</a:t>
            </a:fld>
            <a:endParaRPr lang="fr-FR" altLang="fr-FR"/>
          </a:p>
        </p:txBody>
      </p:sp>
      <p:sp>
        <p:nvSpPr>
          <p:cNvPr id="7171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286000" y="514350"/>
            <a:ext cx="4572000" cy="2571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7173" name="Espace réservé du numéro de diapositive 3"/>
          <p:cNvSpPr txBox="1">
            <a:spLocks noGrp="1"/>
          </p:cNvSpPr>
          <p:nvPr/>
        </p:nvSpPr>
        <p:spPr bwMode="auto">
          <a:xfrm>
            <a:off x="5179484" y="6513910"/>
            <a:ext cx="39624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AE18B420-0BDC-44EF-ABBF-20B0BB0A4176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20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4A41C-A3CB-4183-AC52-D0BDC4CDAD77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E722F-5D41-4251-B965-BE308BD5ACC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388845630"/>
      </p:ext>
    </p:extLst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B2364-BCA3-41E4-A8CF-BF434B08616D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D36902-4D24-4322-8D49-62B5C4BADC5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395008689"/>
      </p:ext>
    </p:extLst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D6ECD-E07A-4A6E-B737-30CD941003E7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3FBB16-842E-4FAE-807E-B5205A51A67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310127556"/>
      </p:ext>
    </p:extLst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77736-1D0E-40E9-8C97-4333DA70040D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010C8-F859-4FF6-AA52-34923400D92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75915752"/>
      </p:ext>
    </p:extLst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89579-1EB5-4E0B-8799-98A6E689417A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E1C3F5-D8D2-40CE-B03F-1105CAB42C0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830180735"/>
      </p:ext>
    </p:extLst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41409-0309-4A7E-AA90-840C37EADDED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26E45-75FD-473C-AF09-CA79FFF1E26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443484585"/>
      </p:ext>
    </p:extLst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47221-F4EB-463D-8425-75A51EB5D140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2C4C2-D067-4798-8423-8406ACEF4276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236489250"/>
      </p:ext>
    </p:extLst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180C3-C464-4A04-8B7D-78A58B64D90E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7FF7B-77BF-487E-BE97-3F45A0264D3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930190931"/>
      </p:ext>
    </p:extLst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B20C6-717E-4618-BC0C-1732EC983621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45C3D9-B177-4962-8E24-4BCE98B9B4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40716692"/>
      </p:ext>
    </p:extLst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E41B3-A14E-4C5A-BA03-C434F791B674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91DE3-7923-4BB3-8DEF-D889A2302EE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249399709"/>
      </p:ext>
    </p:extLst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5D17C-CAEA-4780-9E12-8D354F722B3C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AA45A-5B0E-4B02-8002-66BC4FF4CF5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56435315"/>
      </p:ext>
    </p:extLst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9E6CC2-2A28-4FA5-916A-C27A29A60B0A}" type="datetimeFigureOut">
              <a:rPr lang="fr-FR"/>
              <a:pPr>
                <a:defRPr/>
              </a:pPr>
              <a:t>16/05/2017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0B7C38A-688B-4035-B55F-17AB27D13F4E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emf"/><Relationship Id="rId5" Type="http://schemas.openxmlformats.org/officeDocument/2006/relationships/image" Target="../media/image1.emf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25" y="2241550"/>
            <a:ext cx="2444750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850" y="0"/>
            <a:ext cx="1638300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675" y="6000750"/>
            <a:ext cx="189865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ation Le Solliec - WHILE YOUR LIPS ARE STILL RED_!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457217" y="632539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3000">
    <p:sndAc>
      <p:stSnd loop="1">
        <p:snd r:embed="rId4" name="Mation Le Solliec - WHILE YOUR LIPS ARE STILL RED_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062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1" y="71435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07181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929188"/>
            <a:ext cx="91440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AA7FBB9E-F52D-47FA-91B8-84084B69C699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16 mai 2017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517F41A0-E728-47B0-81E0-1BA1BBCFE217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14:25:37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7955" cy="6858001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08" y="-81390"/>
            <a:ext cx="12342717" cy="693939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5" y="2374"/>
            <a:ext cx="12193728" cy="6855625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920"/>
            <a:ext cx="12228047" cy="687492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66" y="0"/>
            <a:ext cx="12197953" cy="685800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7953" cy="685800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55" y="-1666"/>
            <a:ext cx="12200914" cy="6859665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18"/>
            <a:ext cx="12271116" cy="6929572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76" y="4040"/>
            <a:ext cx="12190767" cy="685396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4" y="0"/>
            <a:ext cx="12197953" cy="685800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10"/>
            <a:ext cx="12117794" cy="684299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" y="-15475"/>
            <a:ext cx="12171778" cy="6873475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70" y="0"/>
            <a:ext cx="12144374" cy="685800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196"/>
            <a:ext cx="12208971" cy="6864195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" y="0"/>
            <a:ext cx="12288502" cy="6939390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5"/>
            <a:ext cx="12136396" cy="6853495"/>
          </a:xfrm>
          <a:prstGeom prst="rect">
            <a:avLst/>
          </a:prstGeom>
        </p:spPr>
      </p:pic>
    </p:spTree>
  </p:cSld>
  <p:clrMapOvr>
    <a:masterClrMapping/>
  </p:clrMapOvr>
  <p:transition advClick="0" advTm="6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" y="-39252"/>
            <a:ext cx="121868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14"/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5126" name="Rectangle 16"/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5127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812" y="3641997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3579811" y="3661160"/>
            <a:ext cx="4970463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+mn-cs"/>
              </a:rPr>
              <a:t>Rogimage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é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Nature</Template>
  <TotalTime>4</TotalTime>
  <Words>31</Words>
  <Application>Microsoft Office PowerPoint</Application>
  <PresentationFormat>Grand écran</PresentationFormat>
  <Paragraphs>10</Paragraphs>
  <Slides>20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</vt:lpstr>
      <vt:lpstr>Arial Rounded MT Bold</vt:lpstr>
      <vt:lpstr>Calibri</vt:lpstr>
      <vt:lpstr>Comic Sans MS</vt:lpstr>
      <vt:lpstr>Courier New</vt:lpstr>
      <vt:lpstr>Freestyle Script</vt:lpstr>
      <vt:lpstr>Présentation1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</dc:title>
  <dc:creator>Roger</dc:creator>
  <cp:keywords>RM</cp:keywords>
  <cp:lastModifiedBy>Roger</cp:lastModifiedBy>
  <cp:revision>1</cp:revision>
  <dcterms:created xsi:type="dcterms:W3CDTF">2017-05-16T12:25:37Z</dcterms:created>
  <dcterms:modified xsi:type="dcterms:W3CDTF">2017-05-16T12:29:40Z</dcterms:modified>
</cp:coreProperties>
</file>