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mp4" ContentType="video/unknown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8" r:id="rId9"/>
    <p:sldId id="262" r:id="rId10"/>
    <p:sldId id="269" r:id="rId11"/>
    <p:sldId id="263" r:id="rId12"/>
    <p:sldId id="264" r:id="rId13"/>
    <p:sldId id="265" r:id="rId14"/>
    <p:sldId id="267" r:id="rId15"/>
  </p:sldIdLst>
  <p:sldSz cx="9144000" cy="6858000" type="screen4x3"/>
  <p:notesSz cx="6858000" cy="9144000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Aucun style, aucune grill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-108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DAAD28-27FC-7D4D-A51D-342B4CAE2CD6}" type="doc">
      <dgm:prSet loTypeId="urn:microsoft.com/office/officeart/2005/8/layout/cycle5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fr-FR"/>
        </a:p>
      </dgm:t>
    </dgm:pt>
    <dgm:pt modelId="{E507CAEE-2CAA-664D-84DB-36AC5FBF2AD8}">
      <dgm:prSet phldrT="[Texte]" custT="1"/>
      <dgm:spPr>
        <a:solidFill>
          <a:srgbClr val="D99694"/>
        </a:solidFill>
      </dgm:spPr>
      <dgm:t>
        <a:bodyPr/>
        <a:lstStyle/>
        <a:p>
          <a:r>
            <a:rPr lang="fr-FR" sz="2000" b="1" smtClean="0">
              <a:solidFill>
                <a:schemeClr val="tx1"/>
              </a:solidFill>
            </a:rPr>
            <a:t>Stages : Utilisation du rythme et de la musique </a:t>
          </a:r>
          <a:endParaRPr lang="fr-FR" sz="2000" dirty="0"/>
        </a:p>
      </dgm:t>
    </dgm:pt>
    <dgm:pt modelId="{17EC18EA-B21F-BA4D-867F-EF3AC097FDBB}" type="parTrans" cxnId="{3E4CB218-9AAA-AC46-BC35-604B25AAE6CC}">
      <dgm:prSet/>
      <dgm:spPr/>
      <dgm:t>
        <a:bodyPr/>
        <a:lstStyle/>
        <a:p>
          <a:endParaRPr lang="fr-FR" sz="2000"/>
        </a:p>
      </dgm:t>
    </dgm:pt>
    <dgm:pt modelId="{8D7688EF-0B25-CA48-9513-6C3931662EB2}" type="sibTrans" cxnId="{3E4CB218-9AAA-AC46-BC35-604B25AAE6CC}">
      <dgm:prSet/>
      <dgm:spPr>
        <a:solidFill>
          <a:schemeClr val="accent2">
            <a:lumMod val="50000"/>
          </a:schemeClr>
        </a:solidFill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fr-FR" sz="2000"/>
        </a:p>
      </dgm:t>
    </dgm:pt>
    <dgm:pt modelId="{2C0C8171-497B-DA45-98F2-279E0099CF2E}">
      <dgm:prSet phldrT="[Texte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fr-FR" sz="2000" b="1" smtClean="0">
              <a:solidFill>
                <a:schemeClr val="tx1"/>
              </a:solidFill>
            </a:rPr>
            <a:t>Conseils par kinésithérapeutes : </a:t>
          </a:r>
        </a:p>
        <a:p>
          <a:r>
            <a:rPr lang="fr-FR" sz="2000" b="1" smtClean="0">
              <a:solidFill>
                <a:schemeClr val="tx1"/>
              </a:solidFill>
            </a:rPr>
            <a:t>La maladie de Parkinson</a:t>
          </a:r>
          <a:endParaRPr lang="fr-FR" sz="2000" dirty="0"/>
        </a:p>
      </dgm:t>
    </dgm:pt>
    <dgm:pt modelId="{6478E8E8-1536-D741-A1F3-031D7E1CB7F3}" type="parTrans" cxnId="{D7C57F07-79CA-E74C-85EE-196422F46F32}">
      <dgm:prSet/>
      <dgm:spPr/>
      <dgm:t>
        <a:bodyPr/>
        <a:lstStyle/>
        <a:p>
          <a:endParaRPr lang="fr-FR" sz="2000"/>
        </a:p>
      </dgm:t>
    </dgm:pt>
    <dgm:pt modelId="{68A99515-F5BC-F34C-8EA2-8762C3103C55}" type="sibTrans" cxnId="{D7C57F07-79CA-E74C-85EE-196422F46F32}">
      <dgm:prSet/>
      <dgm:spPr>
        <a:ln>
          <a:solidFill>
            <a:srgbClr val="632523"/>
          </a:solidFill>
        </a:ln>
      </dgm:spPr>
      <dgm:t>
        <a:bodyPr/>
        <a:lstStyle/>
        <a:p>
          <a:endParaRPr lang="fr-FR" sz="2000"/>
        </a:p>
      </dgm:t>
    </dgm:pt>
    <dgm:pt modelId="{AABF472B-C7C7-724B-BC62-0092673C2F25}">
      <dgm:prSet phldrT="[Texte]" custT="1"/>
      <dgm:spPr>
        <a:solidFill>
          <a:srgbClr val="D99694"/>
        </a:solidFill>
      </dgm:spPr>
      <dgm:t>
        <a:bodyPr/>
        <a:lstStyle/>
        <a:p>
          <a:r>
            <a:rPr lang="fr-FR" sz="2000" b="1" smtClean="0">
              <a:solidFill>
                <a:schemeClr val="tx1"/>
              </a:solidFill>
            </a:rPr>
            <a:t>Recherche sur la maladie et les conséquences fonctionnelles</a:t>
          </a:r>
          <a:endParaRPr lang="fr-FR" sz="2000" dirty="0"/>
        </a:p>
      </dgm:t>
    </dgm:pt>
    <dgm:pt modelId="{87ADB147-C019-6748-9EDD-FBE5D4404D55}" type="parTrans" cxnId="{CAF5D77B-6F95-C242-83FE-5142F3DDDDE3}">
      <dgm:prSet/>
      <dgm:spPr/>
      <dgm:t>
        <a:bodyPr/>
        <a:lstStyle/>
        <a:p>
          <a:endParaRPr lang="fr-FR" sz="2000"/>
        </a:p>
      </dgm:t>
    </dgm:pt>
    <dgm:pt modelId="{F3C28F1D-69CF-4B46-9157-ECF3142CD4BF}" type="sibTrans" cxnId="{CAF5D77B-6F95-C242-83FE-5142F3DDDDE3}">
      <dgm:prSet/>
      <dgm:spPr>
        <a:ln>
          <a:solidFill>
            <a:srgbClr val="632523"/>
          </a:solidFill>
        </a:ln>
      </dgm:spPr>
      <dgm:t>
        <a:bodyPr/>
        <a:lstStyle/>
        <a:p>
          <a:endParaRPr lang="fr-FR" sz="2000"/>
        </a:p>
      </dgm:t>
    </dgm:pt>
    <dgm:pt modelId="{5D3A610A-DE53-D143-85D7-327A70CABDD4}">
      <dgm:prSet phldrT="[Texte]" custT="1"/>
      <dgm:spPr>
        <a:solidFill>
          <a:srgbClr val="D99694"/>
        </a:solidFill>
      </dgm:spPr>
      <dgm:t>
        <a:bodyPr/>
        <a:lstStyle/>
        <a:p>
          <a:r>
            <a:rPr lang="fr-FR" sz="2000" b="1" smtClean="0">
              <a:solidFill>
                <a:schemeClr val="tx1"/>
              </a:solidFill>
            </a:rPr>
            <a:t>Arsenal thérapeutique à disposition : la musique et la danse</a:t>
          </a:r>
          <a:endParaRPr lang="fr-FR" sz="2000" dirty="0"/>
        </a:p>
      </dgm:t>
    </dgm:pt>
    <dgm:pt modelId="{DC71AA80-B011-2B47-90B5-BE5551A517A1}" type="parTrans" cxnId="{B3DF49B7-9B0D-964C-8478-7D188AF5F032}">
      <dgm:prSet/>
      <dgm:spPr/>
      <dgm:t>
        <a:bodyPr/>
        <a:lstStyle/>
        <a:p>
          <a:endParaRPr lang="fr-FR" sz="2000"/>
        </a:p>
      </dgm:t>
    </dgm:pt>
    <dgm:pt modelId="{6E4D6E6D-6BE4-374E-BB6F-55C661E22EC0}" type="sibTrans" cxnId="{B3DF49B7-9B0D-964C-8478-7D188AF5F032}">
      <dgm:prSet/>
      <dgm:spPr>
        <a:ln>
          <a:solidFill>
            <a:srgbClr val="632523"/>
          </a:solidFill>
        </a:ln>
      </dgm:spPr>
      <dgm:t>
        <a:bodyPr/>
        <a:lstStyle/>
        <a:p>
          <a:endParaRPr lang="fr-FR" sz="2000"/>
        </a:p>
      </dgm:t>
    </dgm:pt>
    <dgm:pt modelId="{01999F88-CF2D-DC43-BBF6-C3A8B33BEF08}" type="pres">
      <dgm:prSet presAssocID="{9CDAAD28-27FC-7D4D-A51D-342B4CAE2CD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fr-FR"/>
        </a:p>
      </dgm:t>
    </dgm:pt>
    <dgm:pt modelId="{C1A3D9E1-F4E8-7A45-B659-035AC32C9439}" type="pres">
      <dgm:prSet presAssocID="{E507CAEE-2CAA-664D-84DB-36AC5FBF2AD8}" presName="node" presStyleLbl="node1" presStyleIdx="0" presStyleCnt="4" custScaleX="169779" custScaleY="142372" custRadScaleRad="94267" custRadScaleInc="-5851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373A2357-DE9B-8B41-8EB1-E055AD4515CE}" type="pres">
      <dgm:prSet presAssocID="{E507CAEE-2CAA-664D-84DB-36AC5FBF2AD8}" presName="spNode" presStyleCnt="0"/>
      <dgm:spPr/>
    </dgm:pt>
    <dgm:pt modelId="{2FD6FCF7-67F1-414B-ADE9-98FA6B256E45}" type="pres">
      <dgm:prSet presAssocID="{8D7688EF-0B25-CA48-9513-6C3931662EB2}" presName="sibTrans" presStyleLbl="sibTrans1D1" presStyleIdx="0" presStyleCnt="4"/>
      <dgm:spPr/>
      <dgm:t>
        <a:bodyPr/>
        <a:lstStyle/>
        <a:p>
          <a:endParaRPr lang="fr-FR"/>
        </a:p>
      </dgm:t>
    </dgm:pt>
    <dgm:pt modelId="{D66D5427-C1C1-E94D-9505-936E6ABBB05C}" type="pres">
      <dgm:prSet presAssocID="{2C0C8171-497B-DA45-98F2-279E0099CF2E}" presName="node" presStyleLbl="node1" presStyleIdx="1" presStyleCnt="4" custScaleX="150199" custScaleY="154865" custRadScaleRad="141512" custRadScaleInc="7799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9AD2962C-4718-164C-B79D-5D37C53B485E}" type="pres">
      <dgm:prSet presAssocID="{2C0C8171-497B-DA45-98F2-279E0099CF2E}" presName="spNode" presStyleCnt="0"/>
      <dgm:spPr/>
    </dgm:pt>
    <dgm:pt modelId="{D10F350B-4020-0E46-A155-502272C3F786}" type="pres">
      <dgm:prSet presAssocID="{68A99515-F5BC-F34C-8EA2-8762C3103C55}" presName="sibTrans" presStyleLbl="sibTrans1D1" presStyleIdx="1" presStyleCnt="4"/>
      <dgm:spPr/>
      <dgm:t>
        <a:bodyPr/>
        <a:lstStyle/>
        <a:p>
          <a:endParaRPr lang="fr-FR"/>
        </a:p>
      </dgm:t>
    </dgm:pt>
    <dgm:pt modelId="{59A17638-A3A7-1044-BC1F-45FC60B09FA5}" type="pres">
      <dgm:prSet presAssocID="{AABF472B-C7C7-724B-BC62-0092673C2F25}" presName="node" presStyleLbl="node1" presStyleIdx="2" presStyleCnt="4" custScaleX="128457" custScaleY="152749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4E465C0F-7C76-BA47-B970-1CFA1F67BF00}" type="pres">
      <dgm:prSet presAssocID="{AABF472B-C7C7-724B-BC62-0092673C2F25}" presName="spNode" presStyleCnt="0"/>
      <dgm:spPr/>
    </dgm:pt>
    <dgm:pt modelId="{302C34C7-D37E-2E46-805F-643761CF4E3D}" type="pres">
      <dgm:prSet presAssocID="{F3C28F1D-69CF-4B46-9157-ECF3142CD4BF}" presName="sibTrans" presStyleLbl="sibTrans1D1" presStyleIdx="2" presStyleCnt="4"/>
      <dgm:spPr/>
      <dgm:t>
        <a:bodyPr/>
        <a:lstStyle/>
        <a:p>
          <a:endParaRPr lang="fr-FR"/>
        </a:p>
      </dgm:t>
    </dgm:pt>
    <dgm:pt modelId="{31FAFBCD-31B6-484F-9082-3C4AE88EF992}" type="pres">
      <dgm:prSet presAssocID="{5D3A610A-DE53-D143-85D7-327A70CABDD4}" presName="node" presStyleLbl="node1" presStyleIdx="3" presStyleCnt="4" custScaleX="146908" custScaleY="158672" custRadScaleRad="154875" custRadScaleInc="-1187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37F51604-2949-4446-8B8E-3403FCC26BE7}" type="pres">
      <dgm:prSet presAssocID="{5D3A610A-DE53-D143-85D7-327A70CABDD4}" presName="spNode" presStyleCnt="0"/>
      <dgm:spPr/>
    </dgm:pt>
    <dgm:pt modelId="{AB368E9C-2EDE-AD4E-B854-341D63B5E6C8}" type="pres">
      <dgm:prSet presAssocID="{6E4D6E6D-6BE4-374E-BB6F-55C661E22EC0}" presName="sibTrans" presStyleLbl="sibTrans1D1" presStyleIdx="3" presStyleCnt="4"/>
      <dgm:spPr/>
      <dgm:t>
        <a:bodyPr/>
        <a:lstStyle/>
        <a:p>
          <a:endParaRPr lang="fr-FR"/>
        </a:p>
      </dgm:t>
    </dgm:pt>
  </dgm:ptLst>
  <dgm:cxnLst>
    <dgm:cxn modelId="{121AED29-4CF9-EF47-A262-12BD1E95A224}" type="presOf" srcId="{9CDAAD28-27FC-7D4D-A51D-342B4CAE2CD6}" destId="{01999F88-CF2D-DC43-BBF6-C3A8B33BEF08}" srcOrd="0" destOrd="0" presId="urn:microsoft.com/office/officeart/2005/8/layout/cycle5"/>
    <dgm:cxn modelId="{CAF5D77B-6F95-C242-83FE-5142F3DDDDE3}" srcId="{9CDAAD28-27FC-7D4D-A51D-342B4CAE2CD6}" destId="{AABF472B-C7C7-724B-BC62-0092673C2F25}" srcOrd="2" destOrd="0" parTransId="{87ADB147-C019-6748-9EDD-FBE5D4404D55}" sibTransId="{F3C28F1D-69CF-4B46-9157-ECF3142CD4BF}"/>
    <dgm:cxn modelId="{C40A3283-52C4-A24B-8C8B-93734DD5BF93}" type="presOf" srcId="{E507CAEE-2CAA-664D-84DB-36AC5FBF2AD8}" destId="{C1A3D9E1-F4E8-7A45-B659-035AC32C9439}" srcOrd="0" destOrd="0" presId="urn:microsoft.com/office/officeart/2005/8/layout/cycle5"/>
    <dgm:cxn modelId="{B3DF49B7-9B0D-964C-8478-7D188AF5F032}" srcId="{9CDAAD28-27FC-7D4D-A51D-342B4CAE2CD6}" destId="{5D3A610A-DE53-D143-85D7-327A70CABDD4}" srcOrd="3" destOrd="0" parTransId="{DC71AA80-B011-2B47-90B5-BE5551A517A1}" sibTransId="{6E4D6E6D-6BE4-374E-BB6F-55C661E22EC0}"/>
    <dgm:cxn modelId="{F8E6180B-7F8C-EB4D-9D09-A29BEDEEBB12}" type="presOf" srcId="{5D3A610A-DE53-D143-85D7-327A70CABDD4}" destId="{31FAFBCD-31B6-484F-9082-3C4AE88EF992}" srcOrd="0" destOrd="0" presId="urn:microsoft.com/office/officeart/2005/8/layout/cycle5"/>
    <dgm:cxn modelId="{0BEB0E66-6179-9D4A-9C29-080A96125A8B}" type="presOf" srcId="{AABF472B-C7C7-724B-BC62-0092673C2F25}" destId="{59A17638-A3A7-1044-BC1F-45FC60B09FA5}" srcOrd="0" destOrd="0" presId="urn:microsoft.com/office/officeart/2005/8/layout/cycle5"/>
    <dgm:cxn modelId="{9C7C9DE7-E083-0748-8B7D-9AC5E4D9F48C}" type="presOf" srcId="{2C0C8171-497B-DA45-98F2-279E0099CF2E}" destId="{D66D5427-C1C1-E94D-9505-936E6ABBB05C}" srcOrd="0" destOrd="0" presId="urn:microsoft.com/office/officeart/2005/8/layout/cycle5"/>
    <dgm:cxn modelId="{D7C57F07-79CA-E74C-85EE-196422F46F32}" srcId="{9CDAAD28-27FC-7D4D-A51D-342B4CAE2CD6}" destId="{2C0C8171-497B-DA45-98F2-279E0099CF2E}" srcOrd="1" destOrd="0" parTransId="{6478E8E8-1536-D741-A1F3-031D7E1CB7F3}" sibTransId="{68A99515-F5BC-F34C-8EA2-8762C3103C55}"/>
    <dgm:cxn modelId="{656C41EA-D0C5-2942-86B0-4411288D0CB5}" type="presOf" srcId="{8D7688EF-0B25-CA48-9513-6C3931662EB2}" destId="{2FD6FCF7-67F1-414B-ADE9-98FA6B256E45}" srcOrd="0" destOrd="0" presId="urn:microsoft.com/office/officeart/2005/8/layout/cycle5"/>
    <dgm:cxn modelId="{6A7DB892-4140-D14A-9588-AF28F558945D}" type="presOf" srcId="{F3C28F1D-69CF-4B46-9157-ECF3142CD4BF}" destId="{302C34C7-D37E-2E46-805F-643761CF4E3D}" srcOrd="0" destOrd="0" presId="urn:microsoft.com/office/officeart/2005/8/layout/cycle5"/>
    <dgm:cxn modelId="{3E4CB218-9AAA-AC46-BC35-604B25AAE6CC}" srcId="{9CDAAD28-27FC-7D4D-A51D-342B4CAE2CD6}" destId="{E507CAEE-2CAA-664D-84DB-36AC5FBF2AD8}" srcOrd="0" destOrd="0" parTransId="{17EC18EA-B21F-BA4D-867F-EF3AC097FDBB}" sibTransId="{8D7688EF-0B25-CA48-9513-6C3931662EB2}"/>
    <dgm:cxn modelId="{6968DA24-490B-E548-BEBB-2F79AF60C3AC}" type="presOf" srcId="{68A99515-F5BC-F34C-8EA2-8762C3103C55}" destId="{D10F350B-4020-0E46-A155-502272C3F786}" srcOrd="0" destOrd="0" presId="urn:microsoft.com/office/officeart/2005/8/layout/cycle5"/>
    <dgm:cxn modelId="{7E749DFE-AEF3-504F-B7D3-E77DF3675B76}" type="presOf" srcId="{6E4D6E6D-6BE4-374E-BB6F-55C661E22EC0}" destId="{AB368E9C-2EDE-AD4E-B854-341D63B5E6C8}" srcOrd="0" destOrd="0" presId="urn:microsoft.com/office/officeart/2005/8/layout/cycle5"/>
    <dgm:cxn modelId="{AC4BA802-92B2-9F4E-914C-EF7AD9342CC4}" type="presParOf" srcId="{01999F88-CF2D-DC43-BBF6-C3A8B33BEF08}" destId="{C1A3D9E1-F4E8-7A45-B659-035AC32C9439}" srcOrd="0" destOrd="0" presId="urn:microsoft.com/office/officeart/2005/8/layout/cycle5"/>
    <dgm:cxn modelId="{0C2E7B01-F357-454D-85FC-F5C9966845A2}" type="presParOf" srcId="{01999F88-CF2D-DC43-BBF6-C3A8B33BEF08}" destId="{373A2357-DE9B-8B41-8EB1-E055AD4515CE}" srcOrd="1" destOrd="0" presId="urn:microsoft.com/office/officeart/2005/8/layout/cycle5"/>
    <dgm:cxn modelId="{6FB926B8-1393-4A4D-98A9-F1A2E17A3F8F}" type="presParOf" srcId="{01999F88-CF2D-DC43-BBF6-C3A8B33BEF08}" destId="{2FD6FCF7-67F1-414B-ADE9-98FA6B256E45}" srcOrd="2" destOrd="0" presId="urn:microsoft.com/office/officeart/2005/8/layout/cycle5"/>
    <dgm:cxn modelId="{46267145-CD9F-AF44-9887-3E3F38EC770D}" type="presParOf" srcId="{01999F88-CF2D-DC43-BBF6-C3A8B33BEF08}" destId="{D66D5427-C1C1-E94D-9505-936E6ABBB05C}" srcOrd="3" destOrd="0" presId="urn:microsoft.com/office/officeart/2005/8/layout/cycle5"/>
    <dgm:cxn modelId="{93B8992D-708B-8349-9C8D-37D210FF9212}" type="presParOf" srcId="{01999F88-CF2D-DC43-BBF6-C3A8B33BEF08}" destId="{9AD2962C-4718-164C-B79D-5D37C53B485E}" srcOrd="4" destOrd="0" presId="urn:microsoft.com/office/officeart/2005/8/layout/cycle5"/>
    <dgm:cxn modelId="{4F6A48A7-0F08-8B4E-80EA-A8D067AA595E}" type="presParOf" srcId="{01999F88-CF2D-DC43-BBF6-C3A8B33BEF08}" destId="{D10F350B-4020-0E46-A155-502272C3F786}" srcOrd="5" destOrd="0" presId="urn:microsoft.com/office/officeart/2005/8/layout/cycle5"/>
    <dgm:cxn modelId="{CC4D8CFC-88CA-B747-87FB-6F117A3C9BF1}" type="presParOf" srcId="{01999F88-CF2D-DC43-BBF6-C3A8B33BEF08}" destId="{59A17638-A3A7-1044-BC1F-45FC60B09FA5}" srcOrd="6" destOrd="0" presId="urn:microsoft.com/office/officeart/2005/8/layout/cycle5"/>
    <dgm:cxn modelId="{D4F81AFE-AFB8-BF40-B37E-9BA7BF4BC59F}" type="presParOf" srcId="{01999F88-CF2D-DC43-BBF6-C3A8B33BEF08}" destId="{4E465C0F-7C76-BA47-B970-1CFA1F67BF00}" srcOrd="7" destOrd="0" presId="urn:microsoft.com/office/officeart/2005/8/layout/cycle5"/>
    <dgm:cxn modelId="{3FB081A0-0E84-2540-AD7B-6346E2B75288}" type="presParOf" srcId="{01999F88-CF2D-DC43-BBF6-C3A8B33BEF08}" destId="{302C34C7-D37E-2E46-805F-643761CF4E3D}" srcOrd="8" destOrd="0" presId="urn:microsoft.com/office/officeart/2005/8/layout/cycle5"/>
    <dgm:cxn modelId="{BF2A403A-1510-5C47-93FC-60F0869A8862}" type="presParOf" srcId="{01999F88-CF2D-DC43-BBF6-C3A8B33BEF08}" destId="{31FAFBCD-31B6-484F-9082-3C4AE88EF992}" srcOrd="9" destOrd="0" presId="urn:microsoft.com/office/officeart/2005/8/layout/cycle5"/>
    <dgm:cxn modelId="{9BDEE9FB-29D1-2345-BEAE-4B1EEF156B69}" type="presParOf" srcId="{01999F88-CF2D-DC43-BBF6-C3A8B33BEF08}" destId="{37F51604-2949-4446-8B8E-3403FCC26BE7}" srcOrd="10" destOrd="0" presId="urn:microsoft.com/office/officeart/2005/8/layout/cycle5"/>
    <dgm:cxn modelId="{E8944D7C-F6A0-2844-B312-7CCC1F5A3AAA}" type="presParOf" srcId="{01999F88-CF2D-DC43-BBF6-C3A8B33BEF08}" destId="{AB368E9C-2EDE-AD4E-B854-341D63B5E6C8}" srcOrd="11" destOrd="0" presId="urn:microsoft.com/office/officeart/2005/8/layout/cycle5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987567-796D-1C4E-9DBE-5D69EDA1A5C7}" type="doc">
      <dgm:prSet loTypeId="urn:microsoft.com/office/officeart/2005/8/layout/radial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fr-FR"/>
        </a:p>
      </dgm:t>
    </dgm:pt>
    <dgm:pt modelId="{B6DAE833-E112-8C49-B2DB-A076AEF369AB}">
      <dgm:prSet phldrT="[Texte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solidFill>
          <a:srgbClr val="D99694"/>
        </a:solidFill>
      </dgm:spPr>
      <dgm:t>
        <a:bodyPr/>
        <a:lstStyle/>
        <a:p>
          <a:r>
            <a:rPr lang="fr-FR" b="1" dirty="0" smtClean="0">
              <a:solidFill>
                <a:srgbClr val="000000"/>
              </a:solidFill>
            </a:rPr>
            <a:t>CHUTES</a:t>
          </a:r>
          <a:endParaRPr lang="fr-FR" b="1" dirty="0">
            <a:solidFill>
              <a:srgbClr val="000000"/>
            </a:solidFill>
          </a:endParaRPr>
        </a:p>
      </dgm:t>
    </dgm:pt>
    <dgm:pt modelId="{77F15A65-3489-AD4F-9054-320B1C0C62EC}" type="parTrans" cxnId="{891CE33D-1507-CD4F-8E90-9FC2AFDFF404}">
      <dgm:prSet/>
      <dgm:spPr/>
      <dgm:t>
        <a:bodyPr/>
        <a:lstStyle/>
        <a:p>
          <a:endParaRPr lang="fr-FR"/>
        </a:p>
      </dgm:t>
    </dgm:pt>
    <dgm:pt modelId="{6246F19D-501F-D14D-8350-7A59BFB2EE74}" type="sibTrans" cxnId="{891CE33D-1507-CD4F-8E90-9FC2AFDFF404}">
      <dgm:prSet/>
      <dgm:spPr/>
      <dgm:t>
        <a:bodyPr/>
        <a:lstStyle/>
        <a:p>
          <a:endParaRPr lang="fr-FR"/>
        </a:p>
      </dgm:t>
    </dgm:pt>
    <dgm:pt modelId="{18FD511E-3E80-3549-B731-97119D92BB70}">
      <dgm:prSet phldrT="[Texte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solidFill>
          <a:srgbClr val="D99694"/>
        </a:solidFill>
      </dgm:spPr>
      <dgm:t>
        <a:bodyPr/>
        <a:lstStyle/>
        <a:p>
          <a:r>
            <a:rPr lang="fr-FR" b="1" dirty="0" smtClean="0">
              <a:solidFill>
                <a:srgbClr val="000000"/>
              </a:solidFill>
            </a:rPr>
            <a:t>Troubles de la marche</a:t>
          </a:r>
          <a:endParaRPr lang="fr-FR" b="1" dirty="0">
            <a:solidFill>
              <a:srgbClr val="000000"/>
            </a:solidFill>
          </a:endParaRPr>
        </a:p>
      </dgm:t>
    </dgm:pt>
    <dgm:pt modelId="{FA7547BC-17D5-724E-8E98-99B8B6528DBC}" type="parTrans" cxnId="{F93829DC-C737-7E41-B535-73C90C86D9E8}">
      <dgm:prSet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fr-FR"/>
        </a:p>
      </dgm:t>
    </dgm:pt>
    <dgm:pt modelId="{BF9439D5-DEF5-844D-BE20-2EFBC22AECFF}" type="sibTrans" cxnId="{F93829DC-C737-7E41-B535-73C90C86D9E8}">
      <dgm:prSet/>
      <dgm:spPr/>
      <dgm:t>
        <a:bodyPr/>
        <a:lstStyle/>
        <a:p>
          <a:endParaRPr lang="fr-FR"/>
        </a:p>
      </dgm:t>
    </dgm:pt>
    <dgm:pt modelId="{F51ED32A-13F9-5B4C-B394-A52245205CFD}">
      <dgm:prSet phldrT="[Texte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solidFill>
          <a:srgbClr val="D99694"/>
        </a:solidFill>
      </dgm:spPr>
      <dgm:t>
        <a:bodyPr/>
        <a:lstStyle/>
        <a:p>
          <a:r>
            <a:rPr lang="fr-FR" b="1" dirty="0" smtClean="0">
              <a:solidFill>
                <a:srgbClr val="000000"/>
              </a:solidFill>
            </a:rPr>
            <a:t>Instabilité posturale</a:t>
          </a:r>
          <a:endParaRPr lang="fr-FR" b="1" dirty="0">
            <a:solidFill>
              <a:srgbClr val="000000"/>
            </a:solidFill>
          </a:endParaRPr>
        </a:p>
      </dgm:t>
    </dgm:pt>
    <dgm:pt modelId="{3290CEE4-E35F-1442-8994-E31C98BF1894}" type="parTrans" cxnId="{6F2B26E8-B4A8-774D-A621-CE5F3DB7614B}">
      <dgm:prSet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fr-FR"/>
        </a:p>
      </dgm:t>
    </dgm:pt>
    <dgm:pt modelId="{EED7C8A3-522F-CB48-81E7-4922B2302D7D}" type="sibTrans" cxnId="{6F2B26E8-B4A8-774D-A621-CE5F3DB7614B}">
      <dgm:prSet/>
      <dgm:spPr/>
      <dgm:t>
        <a:bodyPr/>
        <a:lstStyle/>
        <a:p>
          <a:endParaRPr lang="fr-FR"/>
        </a:p>
      </dgm:t>
    </dgm:pt>
    <dgm:pt modelId="{2DD6321C-1134-9343-B5DF-E41E6955F298}" type="pres">
      <dgm:prSet presAssocID="{F5987567-796D-1C4E-9DBE-5D69EDA1A5C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fr-FR"/>
        </a:p>
      </dgm:t>
    </dgm:pt>
    <dgm:pt modelId="{D9FB6879-F125-6140-BD60-BB2E56D7BC57}" type="pres">
      <dgm:prSet presAssocID="{B6DAE833-E112-8C49-B2DB-A076AEF369AB}" presName="centerShape" presStyleLbl="node0" presStyleIdx="0" presStyleCnt="1"/>
      <dgm:spPr/>
      <dgm:t>
        <a:bodyPr/>
        <a:lstStyle/>
        <a:p>
          <a:endParaRPr lang="fr-FR"/>
        </a:p>
      </dgm:t>
    </dgm:pt>
    <dgm:pt modelId="{A37FCE28-ECDF-1643-B53B-7129622EC8FB}" type="pres">
      <dgm:prSet presAssocID="{FA7547BC-17D5-724E-8E98-99B8B6528DBC}" presName="parTrans" presStyleLbl="bgSibTrans2D1" presStyleIdx="0" presStyleCnt="2"/>
      <dgm:spPr/>
      <dgm:t>
        <a:bodyPr/>
        <a:lstStyle/>
        <a:p>
          <a:endParaRPr lang="fr-FR"/>
        </a:p>
      </dgm:t>
    </dgm:pt>
    <dgm:pt modelId="{43D3EC8B-BCDC-034E-B932-26B17594BD32}" type="pres">
      <dgm:prSet presAssocID="{18FD511E-3E80-3549-B731-97119D92BB70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3ADD82D1-3FC2-6349-A303-EFC3CB326396}" type="pres">
      <dgm:prSet presAssocID="{3290CEE4-E35F-1442-8994-E31C98BF1894}" presName="parTrans" presStyleLbl="bgSibTrans2D1" presStyleIdx="1" presStyleCnt="2"/>
      <dgm:spPr/>
      <dgm:t>
        <a:bodyPr/>
        <a:lstStyle/>
        <a:p>
          <a:endParaRPr lang="fr-FR"/>
        </a:p>
      </dgm:t>
    </dgm:pt>
    <dgm:pt modelId="{588C35CF-3452-C341-BAD0-AF644DBD5605}" type="pres">
      <dgm:prSet presAssocID="{F51ED32A-13F9-5B4C-B394-A52245205CFD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</dgm:ptLst>
  <dgm:cxnLst>
    <dgm:cxn modelId="{6F2B26E8-B4A8-774D-A621-CE5F3DB7614B}" srcId="{B6DAE833-E112-8C49-B2DB-A076AEF369AB}" destId="{F51ED32A-13F9-5B4C-B394-A52245205CFD}" srcOrd="1" destOrd="0" parTransId="{3290CEE4-E35F-1442-8994-E31C98BF1894}" sibTransId="{EED7C8A3-522F-CB48-81E7-4922B2302D7D}"/>
    <dgm:cxn modelId="{7E73F81A-32A0-8942-9ED0-F0EB862AFD2E}" type="presOf" srcId="{3290CEE4-E35F-1442-8994-E31C98BF1894}" destId="{3ADD82D1-3FC2-6349-A303-EFC3CB326396}" srcOrd="0" destOrd="0" presId="urn:microsoft.com/office/officeart/2005/8/layout/radial4"/>
    <dgm:cxn modelId="{D1A1E8D3-31E4-E143-B6A4-DF0C64896F2D}" type="presOf" srcId="{F5987567-796D-1C4E-9DBE-5D69EDA1A5C7}" destId="{2DD6321C-1134-9343-B5DF-E41E6955F298}" srcOrd="0" destOrd="0" presId="urn:microsoft.com/office/officeart/2005/8/layout/radial4"/>
    <dgm:cxn modelId="{F93829DC-C737-7E41-B535-73C90C86D9E8}" srcId="{B6DAE833-E112-8C49-B2DB-A076AEF369AB}" destId="{18FD511E-3E80-3549-B731-97119D92BB70}" srcOrd="0" destOrd="0" parTransId="{FA7547BC-17D5-724E-8E98-99B8B6528DBC}" sibTransId="{BF9439D5-DEF5-844D-BE20-2EFBC22AECFF}"/>
    <dgm:cxn modelId="{55658C74-5C1F-144C-BB56-E5D549442B72}" type="presOf" srcId="{FA7547BC-17D5-724E-8E98-99B8B6528DBC}" destId="{A37FCE28-ECDF-1643-B53B-7129622EC8FB}" srcOrd="0" destOrd="0" presId="urn:microsoft.com/office/officeart/2005/8/layout/radial4"/>
    <dgm:cxn modelId="{891CE33D-1507-CD4F-8E90-9FC2AFDFF404}" srcId="{F5987567-796D-1C4E-9DBE-5D69EDA1A5C7}" destId="{B6DAE833-E112-8C49-B2DB-A076AEF369AB}" srcOrd="0" destOrd="0" parTransId="{77F15A65-3489-AD4F-9054-320B1C0C62EC}" sibTransId="{6246F19D-501F-D14D-8350-7A59BFB2EE74}"/>
    <dgm:cxn modelId="{1905F7C6-F230-464F-9603-2AA1B1B4D16D}" type="presOf" srcId="{18FD511E-3E80-3549-B731-97119D92BB70}" destId="{43D3EC8B-BCDC-034E-B932-26B17594BD32}" srcOrd="0" destOrd="0" presId="urn:microsoft.com/office/officeart/2005/8/layout/radial4"/>
    <dgm:cxn modelId="{6F7A5DB3-8E63-FB4A-9C4B-AD8E98FA5149}" type="presOf" srcId="{B6DAE833-E112-8C49-B2DB-A076AEF369AB}" destId="{D9FB6879-F125-6140-BD60-BB2E56D7BC57}" srcOrd="0" destOrd="0" presId="urn:microsoft.com/office/officeart/2005/8/layout/radial4"/>
    <dgm:cxn modelId="{394DEADB-6FF8-A542-A19B-71BC20947447}" type="presOf" srcId="{F51ED32A-13F9-5B4C-B394-A52245205CFD}" destId="{588C35CF-3452-C341-BAD0-AF644DBD5605}" srcOrd="0" destOrd="0" presId="urn:microsoft.com/office/officeart/2005/8/layout/radial4"/>
    <dgm:cxn modelId="{3A4E6D18-AAD4-3540-B429-02BDBD9028D2}" type="presParOf" srcId="{2DD6321C-1134-9343-B5DF-E41E6955F298}" destId="{D9FB6879-F125-6140-BD60-BB2E56D7BC57}" srcOrd="0" destOrd="0" presId="urn:microsoft.com/office/officeart/2005/8/layout/radial4"/>
    <dgm:cxn modelId="{1AC86088-6A0F-D943-9B08-02F332B0E245}" type="presParOf" srcId="{2DD6321C-1134-9343-B5DF-E41E6955F298}" destId="{A37FCE28-ECDF-1643-B53B-7129622EC8FB}" srcOrd="1" destOrd="0" presId="urn:microsoft.com/office/officeart/2005/8/layout/radial4"/>
    <dgm:cxn modelId="{2DC24DAB-A802-4249-8918-73C48AC3328C}" type="presParOf" srcId="{2DD6321C-1134-9343-B5DF-E41E6955F298}" destId="{43D3EC8B-BCDC-034E-B932-26B17594BD32}" srcOrd="2" destOrd="0" presId="urn:microsoft.com/office/officeart/2005/8/layout/radial4"/>
    <dgm:cxn modelId="{9615E904-7A3D-A34C-B01C-B73EFF203AE3}" type="presParOf" srcId="{2DD6321C-1134-9343-B5DF-E41E6955F298}" destId="{3ADD82D1-3FC2-6349-A303-EFC3CB326396}" srcOrd="3" destOrd="0" presId="urn:microsoft.com/office/officeart/2005/8/layout/radial4"/>
    <dgm:cxn modelId="{0012D9AE-CA1E-164E-A1BD-84BB7D7DFD13}" type="presParOf" srcId="{2DD6321C-1134-9343-B5DF-E41E6955F298}" destId="{588C35CF-3452-C341-BAD0-AF644DBD5605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DCFD49-10BC-6A41-AB15-018049C7A306}" type="doc">
      <dgm:prSet loTypeId="urn:microsoft.com/office/officeart/2005/8/layout/hList1" loCatId="" qsTypeId="urn:microsoft.com/office/officeart/2005/8/quickstyle/simple4" qsCatId="simple" csTypeId="urn:microsoft.com/office/officeart/2005/8/colors/accent1_2" csCatId="accent1" phldr="1"/>
      <dgm:spPr/>
    </dgm:pt>
    <dgm:pt modelId="{0DB404CA-D82E-494B-825B-42BBE48BBEAF}" type="pres">
      <dgm:prSet presAssocID="{74DCFD49-10BC-6A41-AB15-018049C7A306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78CA4F3B-6900-E24C-B7BF-1C5BD970BF50}" type="presOf" srcId="{74DCFD49-10BC-6A41-AB15-018049C7A306}" destId="{0DB404CA-D82E-494B-825B-42BBE48BBEAF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CA42B3-B77B-6A49-A86B-EB0AE485BAE1}" type="doc">
      <dgm:prSet loTypeId="urn:microsoft.com/office/officeart/2005/8/layout/hList1" loCatId="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fr-FR"/>
        </a:p>
      </dgm:t>
    </dgm:pt>
    <dgm:pt modelId="{212316A8-9E5F-1D43-AF51-5459F55E378A}">
      <dgm:prSet phldrT="[Texte]"/>
      <dgm:spPr/>
      <dgm:t>
        <a:bodyPr/>
        <a:lstStyle/>
        <a:p>
          <a:r>
            <a:rPr lang="fr-FR" dirty="0" smtClean="0"/>
            <a:t>Points discutables</a:t>
          </a:r>
          <a:endParaRPr lang="fr-FR" dirty="0"/>
        </a:p>
      </dgm:t>
    </dgm:pt>
    <dgm:pt modelId="{60D817ED-3DBF-4548-8116-E3E942CD995C}" type="parTrans" cxnId="{063870B1-B0EC-3D4B-B951-38294B9D8D76}">
      <dgm:prSet/>
      <dgm:spPr/>
      <dgm:t>
        <a:bodyPr/>
        <a:lstStyle/>
        <a:p>
          <a:endParaRPr lang="fr-FR"/>
        </a:p>
      </dgm:t>
    </dgm:pt>
    <dgm:pt modelId="{B4C6458A-ECD0-3D48-B901-26C8FCE2E862}" type="sibTrans" cxnId="{063870B1-B0EC-3D4B-B951-38294B9D8D76}">
      <dgm:prSet/>
      <dgm:spPr/>
      <dgm:t>
        <a:bodyPr/>
        <a:lstStyle/>
        <a:p>
          <a:endParaRPr lang="fr-FR"/>
        </a:p>
      </dgm:t>
    </dgm:pt>
    <dgm:pt modelId="{CE3AFF40-06ED-CE43-A455-640E9FEE8238}">
      <dgm:prSet phldrT="[Texte]" custT="1"/>
      <dgm:spPr/>
      <dgm:t>
        <a:bodyPr/>
        <a:lstStyle/>
        <a:p>
          <a:r>
            <a:rPr lang="fr-FR" sz="2400" dirty="0" smtClean="0"/>
            <a:t>Taille de la population </a:t>
          </a:r>
          <a:endParaRPr lang="fr-FR" sz="2400" dirty="0"/>
        </a:p>
      </dgm:t>
    </dgm:pt>
    <dgm:pt modelId="{F0CA03CB-6754-654B-B43B-EBFDFE4F3C96}" type="parTrans" cxnId="{8679DB07-C289-7D43-9CD7-A704A1E123DD}">
      <dgm:prSet/>
      <dgm:spPr/>
      <dgm:t>
        <a:bodyPr/>
        <a:lstStyle/>
        <a:p>
          <a:endParaRPr lang="fr-FR"/>
        </a:p>
      </dgm:t>
    </dgm:pt>
    <dgm:pt modelId="{38344A86-CD2D-F147-A744-AD8966DCAB4D}" type="sibTrans" cxnId="{8679DB07-C289-7D43-9CD7-A704A1E123DD}">
      <dgm:prSet/>
      <dgm:spPr/>
      <dgm:t>
        <a:bodyPr/>
        <a:lstStyle/>
        <a:p>
          <a:endParaRPr lang="fr-FR"/>
        </a:p>
      </dgm:t>
    </dgm:pt>
    <dgm:pt modelId="{5570BD65-9D34-BF4B-B04C-29F52B7A7C06}">
      <dgm:prSet phldrT="[Texte]" custT="1"/>
      <dgm:spPr/>
      <dgm:t>
        <a:bodyPr/>
        <a:lstStyle/>
        <a:p>
          <a:r>
            <a:rPr lang="fr-FR" sz="2400" dirty="0" smtClean="0"/>
            <a:t>Durée de l’expérimentation</a:t>
          </a:r>
          <a:endParaRPr lang="fr-FR" sz="2400" dirty="0"/>
        </a:p>
      </dgm:t>
    </dgm:pt>
    <dgm:pt modelId="{5A47A9F7-BF32-FF47-AE9A-224D35C7DB43}" type="parTrans" cxnId="{A987C01C-4C4E-A842-ADC3-74E8CD4801AF}">
      <dgm:prSet/>
      <dgm:spPr/>
      <dgm:t>
        <a:bodyPr/>
        <a:lstStyle/>
        <a:p>
          <a:endParaRPr lang="fr-FR"/>
        </a:p>
      </dgm:t>
    </dgm:pt>
    <dgm:pt modelId="{AC5FD7AF-03F4-B047-8AEF-3415C7607F8B}" type="sibTrans" cxnId="{A987C01C-4C4E-A842-ADC3-74E8CD4801AF}">
      <dgm:prSet/>
      <dgm:spPr/>
      <dgm:t>
        <a:bodyPr/>
        <a:lstStyle/>
        <a:p>
          <a:endParaRPr lang="fr-FR"/>
        </a:p>
      </dgm:t>
    </dgm:pt>
    <dgm:pt modelId="{4E5210B8-0D7F-BB46-B7FC-6CC4540A2C7C}">
      <dgm:prSet phldrT="[Texte]"/>
      <dgm:spPr/>
      <dgm:t>
        <a:bodyPr/>
        <a:lstStyle/>
        <a:p>
          <a:r>
            <a:rPr lang="fr-FR" dirty="0" smtClean="0"/>
            <a:t>Points positifs</a:t>
          </a:r>
          <a:endParaRPr lang="fr-FR" dirty="0"/>
        </a:p>
      </dgm:t>
    </dgm:pt>
    <dgm:pt modelId="{29AAC6B6-DC6D-D14B-93E0-FD4615D49D48}" type="parTrans" cxnId="{5F7C9B87-44A4-6246-92FE-C67DB57F63FE}">
      <dgm:prSet/>
      <dgm:spPr/>
      <dgm:t>
        <a:bodyPr/>
        <a:lstStyle/>
        <a:p>
          <a:endParaRPr lang="fr-FR"/>
        </a:p>
      </dgm:t>
    </dgm:pt>
    <dgm:pt modelId="{9CE6F366-5678-6741-A20B-99FA34CC0F41}" type="sibTrans" cxnId="{5F7C9B87-44A4-6246-92FE-C67DB57F63FE}">
      <dgm:prSet/>
      <dgm:spPr/>
      <dgm:t>
        <a:bodyPr/>
        <a:lstStyle/>
        <a:p>
          <a:endParaRPr lang="fr-FR"/>
        </a:p>
      </dgm:t>
    </dgm:pt>
    <dgm:pt modelId="{ED68A5F2-EEB9-234D-8AEB-D33FE62E3224}">
      <dgm:prSet phldrT="[Texte]"/>
      <dgm:spPr/>
      <dgm:t>
        <a:bodyPr/>
        <a:lstStyle/>
        <a:p>
          <a:r>
            <a:rPr lang="fr-FR" dirty="0" smtClean="0"/>
            <a:t>Amélioration globale de la marche et de l’équilibre et diminution du risque de chute</a:t>
          </a:r>
          <a:endParaRPr lang="fr-FR" dirty="0"/>
        </a:p>
      </dgm:t>
    </dgm:pt>
    <dgm:pt modelId="{A5EC5351-BDD6-2C41-B570-91A6D57305B8}" type="parTrans" cxnId="{10AB9880-92B9-E14B-9E28-FE6DFF35331A}">
      <dgm:prSet/>
      <dgm:spPr/>
      <dgm:t>
        <a:bodyPr/>
        <a:lstStyle/>
        <a:p>
          <a:endParaRPr lang="fr-FR"/>
        </a:p>
      </dgm:t>
    </dgm:pt>
    <dgm:pt modelId="{BF253F85-0844-F548-92E1-5226D3A51061}" type="sibTrans" cxnId="{10AB9880-92B9-E14B-9E28-FE6DFF35331A}">
      <dgm:prSet/>
      <dgm:spPr/>
      <dgm:t>
        <a:bodyPr/>
        <a:lstStyle/>
        <a:p>
          <a:endParaRPr lang="fr-FR"/>
        </a:p>
      </dgm:t>
    </dgm:pt>
    <dgm:pt modelId="{BFC56701-B8A5-784B-8B52-1E69FF49A1FA}">
      <dgm:prSet phldrT="[Texte]"/>
      <dgm:spPr/>
      <dgm:t>
        <a:bodyPr/>
        <a:lstStyle/>
        <a:p>
          <a:r>
            <a:rPr lang="fr-FR" dirty="0" smtClean="0"/>
            <a:t>Enthousiasme et assiduité de la part des participants</a:t>
          </a:r>
          <a:endParaRPr lang="fr-FR" dirty="0"/>
        </a:p>
      </dgm:t>
    </dgm:pt>
    <dgm:pt modelId="{AF9BCE67-7D9D-C747-A2F9-1EC12E46250E}" type="parTrans" cxnId="{54583BF0-A72B-6546-9F74-35749D40B6F7}">
      <dgm:prSet/>
      <dgm:spPr/>
      <dgm:t>
        <a:bodyPr/>
        <a:lstStyle/>
        <a:p>
          <a:endParaRPr lang="fr-FR"/>
        </a:p>
      </dgm:t>
    </dgm:pt>
    <dgm:pt modelId="{84BD0488-FB3F-A147-94A7-ED4DA53C8B70}" type="sibTrans" cxnId="{54583BF0-A72B-6546-9F74-35749D40B6F7}">
      <dgm:prSet/>
      <dgm:spPr/>
      <dgm:t>
        <a:bodyPr/>
        <a:lstStyle/>
        <a:p>
          <a:endParaRPr lang="fr-FR"/>
        </a:p>
      </dgm:t>
    </dgm:pt>
    <dgm:pt modelId="{E71B2D1C-C617-9043-8D45-B8CD926BCC1F}">
      <dgm:prSet phldrT="[Texte]" custT="1"/>
      <dgm:spPr/>
      <dgm:t>
        <a:bodyPr/>
        <a:lstStyle/>
        <a:p>
          <a:r>
            <a:rPr lang="fr-FR" sz="2400" dirty="0" smtClean="0"/>
            <a:t>Choix des outils de recueil de données</a:t>
          </a:r>
          <a:endParaRPr lang="fr-FR" sz="2400" dirty="0"/>
        </a:p>
      </dgm:t>
    </dgm:pt>
    <dgm:pt modelId="{7392E1B3-1E2A-894C-82D0-E5CE1099673F}" type="parTrans" cxnId="{936767DD-9BF8-B642-9C81-C518DDC953BF}">
      <dgm:prSet/>
      <dgm:spPr/>
      <dgm:t>
        <a:bodyPr/>
        <a:lstStyle/>
        <a:p>
          <a:endParaRPr lang="fr-FR"/>
        </a:p>
      </dgm:t>
    </dgm:pt>
    <dgm:pt modelId="{82F40047-9061-2349-919E-D5986A070FAA}" type="sibTrans" cxnId="{936767DD-9BF8-B642-9C81-C518DDC953BF}">
      <dgm:prSet/>
      <dgm:spPr/>
      <dgm:t>
        <a:bodyPr/>
        <a:lstStyle/>
        <a:p>
          <a:endParaRPr lang="fr-FR"/>
        </a:p>
      </dgm:t>
    </dgm:pt>
    <dgm:pt modelId="{16A1991B-8B14-C64C-A05E-20CA0E067CCD}">
      <dgm:prSet phldrT="[Texte]"/>
      <dgm:spPr/>
      <dgm:t>
        <a:bodyPr/>
        <a:lstStyle/>
        <a:p>
          <a:r>
            <a:rPr lang="fr-FR" dirty="0" smtClean="0"/>
            <a:t>Retour positif quelques semaines plus tard</a:t>
          </a:r>
          <a:endParaRPr lang="fr-FR" dirty="0"/>
        </a:p>
      </dgm:t>
    </dgm:pt>
    <dgm:pt modelId="{EA68FF01-668A-A942-A4EF-9B22C9CAF7ED}" type="parTrans" cxnId="{C6B06B37-1111-1A45-B9DE-B2AC8794911E}">
      <dgm:prSet/>
      <dgm:spPr/>
      <dgm:t>
        <a:bodyPr/>
        <a:lstStyle/>
        <a:p>
          <a:endParaRPr lang="fr-FR"/>
        </a:p>
      </dgm:t>
    </dgm:pt>
    <dgm:pt modelId="{021A03DB-792A-3745-A5D9-D78E85966936}" type="sibTrans" cxnId="{C6B06B37-1111-1A45-B9DE-B2AC8794911E}">
      <dgm:prSet/>
      <dgm:spPr/>
      <dgm:t>
        <a:bodyPr/>
        <a:lstStyle/>
        <a:p>
          <a:endParaRPr lang="fr-FR"/>
        </a:p>
      </dgm:t>
    </dgm:pt>
    <dgm:pt modelId="{0810FEBA-677F-4740-A21F-8B5B2C588209}">
      <dgm:prSet phldrT="[Texte]"/>
      <dgm:spPr/>
      <dgm:t>
        <a:bodyPr/>
        <a:lstStyle/>
        <a:p>
          <a:endParaRPr lang="fr-FR" sz="2100" dirty="0"/>
        </a:p>
      </dgm:t>
    </dgm:pt>
    <dgm:pt modelId="{694F7904-4B66-1A47-B4DC-A9EE1BACAA12}" type="parTrans" cxnId="{7BBC97E5-89F6-154F-BFE3-65645BF8EC97}">
      <dgm:prSet/>
      <dgm:spPr/>
      <dgm:t>
        <a:bodyPr/>
        <a:lstStyle/>
        <a:p>
          <a:endParaRPr lang="fr-FR"/>
        </a:p>
      </dgm:t>
    </dgm:pt>
    <dgm:pt modelId="{F93E22CC-C50B-734D-8C55-A955516FB5E4}" type="sibTrans" cxnId="{7BBC97E5-89F6-154F-BFE3-65645BF8EC97}">
      <dgm:prSet/>
      <dgm:spPr/>
      <dgm:t>
        <a:bodyPr/>
        <a:lstStyle/>
        <a:p>
          <a:endParaRPr lang="fr-FR"/>
        </a:p>
      </dgm:t>
    </dgm:pt>
    <dgm:pt modelId="{A8C7411D-F591-4540-A534-88AD6D4DB712}">
      <dgm:prSet phldrT="[Texte]"/>
      <dgm:spPr/>
      <dgm:t>
        <a:bodyPr/>
        <a:lstStyle/>
        <a:p>
          <a:endParaRPr lang="fr-FR" dirty="0"/>
        </a:p>
      </dgm:t>
    </dgm:pt>
    <dgm:pt modelId="{369C0AC7-632B-D843-AF3A-CA887977F213}" type="parTrans" cxnId="{17363026-8920-5A41-A46E-251ADC75DA04}">
      <dgm:prSet/>
      <dgm:spPr/>
      <dgm:t>
        <a:bodyPr/>
        <a:lstStyle/>
        <a:p>
          <a:endParaRPr lang="fr-FR"/>
        </a:p>
      </dgm:t>
    </dgm:pt>
    <dgm:pt modelId="{CB626ABC-F6A6-774E-8273-2E0EE27D72C4}" type="sibTrans" cxnId="{17363026-8920-5A41-A46E-251ADC75DA04}">
      <dgm:prSet/>
      <dgm:spPr/>
      <dgm:t>
        <a:bodyPr/>
        <a:lstStyle/>
        <a:p>
          <a:endParaRPr lang="fr-FR"/>
        </a:p>
      </dgm:t>
    </dgm:pt>
    <dgm:pt modelId="{B6164B4A-6F97-EF46-ABDB-4CB15D801BF7}">
      <dgm:prSet phldrT="[Texte]"/>
      <dgm:spPr/>
      <dgm:t>
        <a:bodyPr/>
        <a:lstStyle/>
        <a:p>
          <a:endParaRPr lang="fr-FR" dirty="0"/>
        </a:p>
      </dgm:t>
    </dgm:pt>
    <dgm:pt modelId="{43C6BB69-EDBE-9745-803C-0ADE15983C52}" type="parTrans" cxnId="{E81D5FEB-A467-C847-9D22-EAC52E1E2339}">
      <dgm:prSet/>
      <dgm:spPr/>
      <dgm:t>
        <a:bodyPr/>
        <a:lstStyle/>
        <a:p>
          <a:endParaRPr lang="fr-FR"/>
        </a:p>
      </dgm:t>
    </dgm:pt>
    <dgm:pt modelId="{5971C0B9-6878-3741-8D03-B04FEFF97BD3}" type="sibTrans" cxnId="{E81D5FEB-A467-C847-9D22-EAC52E1E2339}">
      <dgm:prSet/>
      <dgm:spPr/>
      <dgm:t>
        <a:bodyPr/>
        <a:lstStyle/>
        <a:p>
          <a:endParaRPr lang="fr-FR"/>
        </a:p>
      </dgm:t>
    </dgm:pt>
    <dgm:pt modelId="{CE39BDBC-A9A5-374D-839E-8079D840F85C}">
      <dgm:prSet phldrT="[Texte]"/>
      <dgm:spPr/>
      <dgm:t>
        <a:bodyPr/>
        <a:lstStyle/>
        <a:p>
          <a:r>
            <a:rPr lang="fr-FR" dirty="0" smtClean="0"/>
            <a:t>Réussite des exercices</a:t>
          </a:r>
          <a:endParaRPr lang="fr-FR" dirty="0"/>
        </a:p>
      </dgm:t>
    </dgm:pt>
    <dgm:pt modelId="{B07F52BD-A595-6642-86F9-1A979B30E413}" type="parTrans" cxnId="{3DF88B6C-17EA-3A43-A1A8-12926656FE4C}">
      <dgm:prSet/>
      <dgm:spPr/>
      <dgm:t>
        <a:bodyPr/>
        <a:lstStyle/>
        <a:p>
          <a:endParaRPr lang="fr-FR"/>
        </a:p>
      </dgm:t>
    </dgm:pt>
    <dgm:pt modelId="{42F8CB2F-E36C-0A45-9DA1-F2DD588583F6}" type="sibTrans" cxnId="{3DF88B6C-17EA-3A43-A1A8-12926656FE4C}">
      <dgm:prSet/>
      <dgm:spPr/>
      <dgm:t>
        <a:bodyPr/>
        <a:lstStyle/>
        <a:p>
          <a:endParaRPr lang="fr-FR"/>
        </a:p>
      </dgm:t>
    </dgm:pt>
    <dgm:pt modelId="{95224A63-6249-C04F-A8EF-DBCE0D766F62}">
      <dgm:prSet phldrT="[Texte]"/>
      <dgm:spPr/>
      <dgm:t>
        <a:bodyPr/>
        <a:lstStyle/>
        <a:p>
          <a:endParaRPr lang="fr-FR" dirty="0"/>
        </a:p>
      </dgm:t>
    </dgm:pt>
    <dgm:pt modelId="{FA92C614-14CF-534D-AEE9-7C0D822C1D30}" type="parTrans" cxnId="{7BC5EF65-E759-E54B-BEC2-CA30E87D9916}">
      <dgm:prSet/>
      <dgm:spPr/>
      <dgm:t>
        <a:bodyPr/>
        <a:lstStyle/>
        <a:p>
          <a:endParaRPr lang="fr-FR"/>
        </a:p>
      </dgm:t>
    </dgm:pt>
    <dgm:pt modelId="{E696604A-1BC7-094B-8669-E6D63D9F09D5}" type="sibTrans" cxnId="{7BC5EF65-E759-E54B-BEC2-CA30E87D9916}">
      <dgm:prSet/>
      <dgm:spPr/>
      <dgm:t>
        <a:bodyPr/>
        <a:lstStyle/>
        <a:p>
          <a:endParaRPr lang="fr-FR"/>
        </a:p>
      </dgm:t>
    </dgm:pt>
    <dgm:pt modelId="{BE8B0A36-3425-564C-BE72-1536E91DE6E3}">
      <dgm:prSet phldrT="[Texte]" custT="1"/>
      <dgm:spPr/>
      <dgm:t>
        <a:bodyPr/>
        <a:lstStyle/>
        <a:p>
          <a:endParaRPr lang="fr-FR" sz="2400" dirty="0"/>
        </a:p>
      </dgm:t>
    </dgm:pt>
    <dgm:pt modelId="{538997C4-97B3-5346-8A1A-9B2AA370113A}" type="parTrans" cxnId="{9E788758-D31E-F14E-AD9C-4FC39AE9C758}">
      <dgm:prSet/>
      <dgm:spPr/>
    </dgm:pt>
    <dgm:pt modelId="{25BCDE33-8F54-8449-83CD-B6FC4E39A89D}" type="sibTrans" cxnId="{9E788758-D31E-F14E-AD9C-4FC39AE9C758}">
      <dgm:prSet/>
      <dgm:spPr/>
    </dgm:pt>
    <dgm:pt modelId="{57219766-57A2-6649-B335-571C462B6FE7}">
      <dgm:prSet phldrT="[Texte]" custT="1"/>
      <dgm:spPr/>
      <dgm:t>
        <a:bodyPr/>
        <a:lstStyle/>
        <a:p>
          <a:endParaRPr lang="fr-FR" sz="2400" dirty="0"/>
        </a:p>
      </dgm:t>
    </dgm:pt>
    <dgm:pt modelId="{E43F80B0-C3D9-E44C-B444-86BF25D2267C}" type="parTrans" cxnId="{56DA4302-B3EA-774A-8D5B-07C6AFEE13A2}">
      <dgm:prSet/>
      <dgm:spPr/>
    </dgm:pt>
    <dgm:pt modelId="{7EEC911B-E34F-6448-A86F-C4728A20CA88}" type="sibTrans" cxnId="{56DA4302-B3EA-774A-8D5B-07C6AFEE13A2}">
      <dgm:prSet/>
      <dgm:spPr/>
    </dgm:pt>
    <dgm:pt modelId="{B2B02339-FF02-FC44-860E-55FD01AB89AF}" type="pres">
      <dgm:prSet presAssocID="{74CA42B3-B77B-6A49-A86B-EB0AE485BAE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fr-FR"/>
        </a:p>
      </dgm:t>
    </dgm:pt>
    <dgm:pt modelId="{7779FA5E-E25C-C646-B79C-A1EBF262DF8F}" type="pres">
      <dgm:prSet presAssocID="{212316A8-9E5F-1D43-AF51-5459F55E378A}" presName="composite" presStyleCnt="0"/>
      <dgm:spPr/>
    </dgm:pt>
    <dgm:pt modelId="{DBB7CC53-9401-E548-8F44-FC9303845B7A}" type="pres">
      <dgm:prSet presAssocID="{212316A8-9E5F-1D43-AF51-5459F55E378A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96157505-174C-9640-AFF2-D0AB19D43165}" type="pres">
      <dgm:prSet presAssocID="{212316A8-9E5F-1D43-AF51-5459F55E378A}" presName="desTx" presStyleLbl="alignAccFollowNode1" presStyleIdx="0" presStyleCnt="2" custLinFactNeighborX="-11890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89B76CE0-C3AB-9A47-9358-7CE16096A53F}" type="pres">
      <dgm:prSet presAssocID="{B4C6458A-ECD0-3D48-B901-26C8FCE2E862}" presName="space" presStyleCnt="0"/>
      <dgm:spPr/>
    </dgm:pt>
    <dgm:pt modelId="{DED74DE2-AA48-9D43-8387-10D617DCEF3E}" type="pres">
      <dgm:prSet presAssocID="{4E5210B8-0D7F-BB46-B7FC-6CC4540A2C7C}" presName="composite" presStyleCnt="0"/>
      <dgm:spPr/>
    </dgm:pt>
    <dgm:pt modelId="{ECC95DC4-34F1-6D42-B51E-E0114F633AC2}" type="pres">
      <dgm:prSet presAssocID="{4E5210B8-0D7F-BB46-B7FC-6CC4540A2C7C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r-FR"/>
        </a:p>
      </dgm:t>
    </dgm:pt>
    <dgm:pt modelId="{474F9838-1E65-354F-9420-B80CC0B68532}" type="pres">
      <dgm:prSet presAssocID="{4E5210B8-0D7F-BB46-B7FC-6CC4540A2C7C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fr-FR"/>
        </a:p>
      </dgm:t>
    </dgm:pt>
  </dgm:ptLst>
  <dgm:cxnLst>
    <dgm:cxn modelId="{E5FBF951-BCFE-C143-A648-B0341A5235BD}" type="presOf" srcId="{CE39BDBC-A9A5-374D-839E-8079D840F85C}" destId="{474F9838-1E65-354F-9420-B80CC0B68532}" srcOrd="0" destOrd="4" presId="urn:microsoft.com/office/officeart/2005/8/layout/hList1"/>
    <dgm:cxn modelId="{5F7C9B87-44A4-6246-92FE-C67DB57F63FE}" srcId="{74CA42B3-B77B-6A49-A86B-EB0AE485BAE1}" destId="{4E5210B8-0D7F-BB46-B7FC-6CC4540A2C7C}" srcOrd="1" destOrd="0" parTransId="{29AAC6B6-DC6D-D14B-93E0-FD4615D49D48}" sibTransId="{9CE6F366-5678-6741-A20B-99FA34CC0F41}"/>
    <dgm:cxn modelId="{936767DD-9BF8-B642-9C81-C518DDC953BF}" srcId="{212316A8-9E5F-1D43-AF51-5459F55E378A}" destId="{E71B2D1C-C617-9043-8D45-B8CD926BCC1F}" srcOrd="4" destOrd="0" parTransId="{7392E1B3-1E2A-894C-82D0-E5CE1099673F}" sibTransId="{82F40047-9061-2349-919E-D5986A070FAA}"/>
    <dgm:cxn modelId="{7BBC97E5-89F6-154F-BFE3-65645BF8EC97}" srcId="{212316A8-9E5F-1D43-AF51-5459F55E378A}" destId="{0810FEBA-677F-4740-A21F-8B5B2C588209}" srcOrd="5" destOrd="0" parTransId="{694F7904-4B66-1A47-B4DC-A9EE1BACAA12}" sibTransId="{F93E22CC-C50B-734D-8C55-A955516FB5E4}"/>
    <dgm:cxn modelId="{EB934BC1-3700-4040-BC50-A2866FE7D855}" type="presOf" srcId="{95224A63-6249-C04F-A8EF-DBCE0D766F62}" destId="{474F9838-1E65-354F-9420-B80CC0B68532}" srcOrd="0" destOrd="3" presId="urn:microsoft.com/office/officeart/2005/8/layout/hList1"/>
    <dgm:cxn modelId="{063870B1-B0EC-3D4B-B951-38294B9D8D76}" srcId="{74CA42B3-B77B-6A49-A86B-EB0AE485BAE1}" destId="{212316A8-9E5F-1D43-AF51-5459F55E378A}" srcOrd="0" destOrd="0" parTransId="{60D817ED-3DBF-4548-8116-E3E942CD995C}" sibTransId="{B4C6458A-ECD0-3D48-B901-26C8FCE2E862}"/>
    <dgm:cxn modelId="{65AA762D-7B8D-9D4A-B034-FEE95A631B88}" type="presOf" srcId="{57219766-57A2-6649-B335-571C462B6FE7}" destId="{96157505-174C-9640-AFF2-D0AB19D43165}" srcOrd="0" destOrd="1" presId="urn:microsoft.com/office/officeart/2005/8/layout/hList1"/>
    <dgm:cxn modelId="{3DF88B6C-17EA-3A43-A1A8-12926656FE4C}" srcId="{4E5210B8-0D7F-BB46-B7FC-6CC4540A2C7C}" destId="{CE39BDBC-A9A5-374D-839E-8079D840F85C}" srcOrd="4" destOrd="0" parTransId="{B07F52BD-A595-6642-86F9-1A979B30E413}" sibTransId="{42F8CB2F-E36C-0A45-9DA1-F2DD588583F6}"/>
    <dgm:cxn modelId="{C6B06B37-1111-1A45-B9DE-B2AC8794911E}" srcId="{4E5210B8-0D7F-BB46-B7FC-6CC4540A2C7C}" destId="{16A1991B-8B14-C64C-A05E-20CA0E067CCD}" srcOrd="6" destOrd="0" parTransId="{EA68FF01-668A-A942-A4EF-9B22C9CAF7ED}" sibTransId="{021A03DB-792A-3745-A5D9-D78E85966936}"/>
    <dgm:cxn modelId="{7EC1CB03-652B-1347-8BEA-4381A1067F08}" type="presOf" srcId="{E71B2D1C-C617-9043-8D45-B8CD926BCC1F}" destId="{96157505-174C-9640-AFF2-D0AB19D43165}" srcOrd="0" destOrd="4" presId="urn:microsoft.com/office/officeart/2005/8/layout/hList1"/>
    <dgm:cxn modelId="{BA0AD2AB-1CD5-7E41-A8FC-F3309F8D06E6}" type="presOf" srcId="{ED68A5F2-EEB9-234D-8AEB-D33FE62E3224}" destId="{474F9838-1E65-354F-9420-B80CC0B68532}" srcOrd="0" destOrd="0" presId="urn:microsoft.com/office/officeart/2005/8/layout/hList1"/>
    <dgm:cxn modelId="{534254BB-4F50-9342-B051-41BF2B794660}" type="presOf" srcId="{16A1991B-8B14-C64C-A05E-20CA0E067CCD}" destId="{474F9838-1E65-354F-9420-B80CC0B68532}" srcOrd="0" destOrd="6" presId="urn:microsoft.com/office/officeart/2005/8/layout/hList1"/>
    <dgm:cxn modelId="{EBAD73D3-2DD9-F847-A86F-5836DA63F265}" type="presOf" srcId="{CE3AFF40-06ED-CE43-A455-640E9FEE8238}" destId="{96157505-174C-9640-AFF2-D0AB19D43165}" srcOrd="0" destOrd="0" presId="urn:microsoft.com/office/officeart/2005/8/layout/hList1"/>
    <dgm:cxn modelId="{E81D5FEB-A467-C847-9D22-EAC52E1E2339}" srcId="{4E5210B8-0D7F-BB46-B7FC-6CC4540A2C7C}" destId="{B6164B4A-6F97-EF46-ABDB-4CB15D801BF7}" srcOrd="5" destOrd="0" parTransId="{43C6BB69-EDBE-9745-803C-0ADE15983C52}" sibTransId="{5971C0B9-6878-3741-8D03-B04FEFF97BD3}"/>
    <dgm:cxn modelId="{7BC5EF65-E759-E54B-BEC2-CA30E87D9916}" srcId="{4E5210B8-0D7F-BB46-B7FC-6CC4540A2C7C}" destId="{95224A63-6249-C04F-A8EF-DBCE0D766F62}" srcOrd="3" destOrd="0" parTransId="{FA92C614-14CF-534D-AEE9-7C0D822C1D30}" sibTransId="{E696604A-1BC7-094B-8669-E6D63D9F09D5}"/>
    <dgm:cxn modelId="{BBCB2D3C-A9CF-F94D-8D83-7379FE9358E5}" type="presOf" srcId="{74CA42B3-B77B-6A49-A86B-EB0AE485BAE1}" destId="{B2B02339-FF02-FC44-860E-55FD01AB89AF}" srcOrd="0" destOrd="0" presId="urn:microsoft.com/office/officeart/2005/8/layout/hList1"/>
    <dgm:cxn modelId="{54583BF0-A72B-6546-9F74-35749D40B6F7}" srcId="{4E5210B8-0D7F-BB46-B7FC-6CC4540A2C7C}" destId="{BFC56701-B8A5-784B-8B52-1E69FF49A1FA}" srcOrd="2" destOrd="0" parTransId="{AF9BCE67-7D9D-C747-A2F9-1EC12E46250E}" sibTransId="{84BD0488-FB3F-A147-94A7-ED4DA53C8B70}"/>
    <dgm:cxn modelId="{FC86B0CF-7247-9A46-A8D5-47464F068A98}" type="presOf" srcId="{5570BD65-9D34-BF4B-B04C-29F52B7A7C06}" destId="{96157505-174C-9640-AFF2-D0AB19D43165}" srcOrd="0" destOrd="2" presId="urn:microsoft.com/office/officeart/2005/8/layout/hList1"/>
    <dgm:cxn modelId="{8B93129C-9170-2740-BF0F-9E9B42F2193C}" type="presOf" srcId="{BFC56701-B8A5-784B-8B52-1E69FF49A1FA}" destId="{474F9838-1E65-354F-9420-B80CC0B68532}" srcOrd="0" destOrd="2" presId="urn:microsoft.com/office/officeart/2005/8/layout/hList1"/>
    <dgm:cxn modelId="{2720DCBE-6E21-C242-8A5E-FAFEC9BB0E63}" type="presOf" srcId="{BE8B0A36-3425-564C-BE72-1536E91DE6E3}" destId="{96157505-174C-9640-AFF2-D0AB19D43165}" srcOrd="0" destOrd="3" presId="urn:microsoft.com/office/officeart/2005/8/layout/hList1"/>
    <dgm:cxn modelId="{A987C01C-4C4E-A842-ADC3-74E8CD4801AF}" srcId="{212316A8-9E5F-1D43-AF51-5459F55E378A}" destId="{5570BD65-9D34-BF4B-B04C-29F52B7A7C06}" srcOrd="2" destOrd="0" parTransId="{5A47A9F7-BF32-FF47-AE9A-224D35C7DB43}" sibTransId="{AC5FD7AF-03F4-B047-8AEF-3415C7607F8B}"/>
    <dgm:cxn modelId="{8679DB07-C289-7D43-9CD7-A704A1E123DD}" srcId="{212316A8-9E5F-1D43-AF51-5459F55E378A}" destId="{CE3AFF40-06ED-CE43-A455-640E9FEE8238}" srcOrd="0" destOrd="0" parTransId="{F0CA03CB-6754-654B-B43B-EBFDFE4F3C96}" sibTransId="{38344A86-CD2D-F147-A744-AD8966DCAB4D}"/>
    <dgm:cxn modelId="{17363026-8920-5A41-A46E-251ADC75DA04}" srcId="{4E5210B8-0D7F-BB46-B7FC-6CC4540A2C7C}" destId="{A8C7411D-F591-4540-A534-88AD6D4DB712}" srcOrd="1" destOrd="0" parTransId="{369C0AC7-632B-D843-AF3A-CA887977F213}" sibTransId="{CB626ABC-F6A6-774E-8273-2E0EE27D72C4}"/>
    <dgm:cxn modelId="{DAD852A5-6D2E-BE41-A4A5-FB990DF4AD18}" type="presOf" srcId="{0810FEBA-677F-4740-A21F-8B5B2C588209}" destId="{96157505-174C-9640-AFF2-D0AB19D43165}" srcOrd="0" destOrd="5" presId="urn:microsoft.com/office/officeart/2005/8/layout/hList1"/>
    <dgm:cxn modelId="{26659A45-16A1-C241-AFC6-A68E17A49BBB}" type="presOf" srcId="{212316A8-9E5F-1D43-AF51-5459F55E378A}" destId="{DBB7CC53-9401-E548-8F44-FC9303845B7A}" srcOrd="0" destOrd="0" presId="urn:microsoft.com/office/officeart/2005/8/layout/hList1"/>
    <dgm:cxn modelId="{10AB9880-92B9-E14B-9E28-FE6DFF35331A}" srcId="{4E5210B8-0D7F-BB46-B7FC-6CC4540A2C7C}" destId="{ED68A5F2-EEB9-234D-8AEB-D33FE62E3224}" srcOrd="0" destOrd="0" parTransId="{A5EC5351-BDD6-2C41-B570-91A6D57305B8}" sibTransId="{BF253F85-0844-F548-92E1-5226D3A51061}"/>
    <dgm:cxn modelId="{9E788758-D31E-F14E-AD9C-4FC39AE9C758}" srcId="{212316A8-9E5F-1D43-AF51-5459F55E378A}" destId="{BE8B0A36-3425-564C-BE72-1536E91DE6E3}" srcOrd="3" destOrd="0" parTransId="{538997C4-97B3-5346-8A1A-9B2AA370113A}" sibTransId="{25BCDE33-8F54-8449-83CD-B6FC4E39A89D}"/>
    <dgm:cxn modelId="{00AFD83B-78CC-8F45-8CAF-4C513B24C2FC}" type="presOf" srcId="{B6164B4A-6F97-EF46-ABDB-4CB15D801BF7}" destId="{474F9838-1E65-354F-9420-B80CC0B68532}" srcOrd="0" destOrd="5" presId="urn:microsoft.com/office/officeart/2005/8/layout/hList1"/>
    <dgm:cxn modelId="{F302618F-6576-5F4D-B51C-8A50699B072E}" type="presOf" srcId="{A8C7411D-F591-4540-A534-88AD6D4DB712}" destId="{474F9838-1E65-354F-9420-B80CC0B68532}" srcOrd="0" destOrd="1" presId="urn:microsoft.com/office/officeart/2005/8/layout/hList1"/>
    <dgm:cxn modelId="{8AA6488A-B4DF-6944-BB4A-8BF0B41E672B}" type="presOf" srcId="{4E5210B8-0D7F-BB46-B7FC-6CC4540A2C7C}" destId="{ECC95DC4-34F1-6D42-B51E-E0114F633AC2}" srcOrd="0" destOrd="0" presId="urn:microsoft.com/office/officeart/2005/8/layout/hList1"/>
    <dgm:cxn modelId="{56DA4302-B3EA-774A-8D5B-07C6AFEE13A2}" srcId="{212316A8-9E5F-1D43-AF51-5459F55E378A}" destId="{57219766-57A2-6649-B335-571C462B6FE7}" srcOrd="1" destOrd="0" parTransId="{E43F80B0-C3D9-E44C-B444-86BF25D2267C}" sibTransId="{7EEC911B-E34F-6448-A86F-C4728A20CA88}"/>
    <dgm:cxn modelId="{2085174D-B50F-F34B-9B35-5804E74AFBD3}" type="presParOf" srcId="{B2B02339-FF02-FC44-860E-55FD01AB89AF}" destId="{7779FA5E-E25C-C646-B79C-A1EBF262DF8F}" srcOrd="0" destOrd="0" presId="urn:microsoft.com/office/officeart/2005/8/layout/hList1"/>
    <dgm:cxn modelId="{45BC877A-08C4-2249-8A2E-647678530904}" type="presParOf" srcId="{7779FA5E-E25C-C646-B79C-A1EBF262DF8F}" destId="{DBB7CC53-9401-E548-8F44-FC9303845B7A}" srcOrd="0" destOrd="0" presId="urn:microsoft.com/office/officeart/2005/8/layout/hList1"/>
    <dgm:cxn modelId="{37C64634-1952-6341-82DD-445A037E8D44}" type="presParOf" srcId="{7779FA5E-E25C-C646-B79C-A1EBF262DF8F}" destId="{96157505-174C-9640-AFF2-D0AB19D43165}" srcOrd="1" destOrd="0" presId="urn:microsoft.com/office/officeart/2005/8/layout/hList1"/>
    <dgm:cxn modelId="{022D0037-1118-064D-88DC-A14F92B687B2}" type="presParOf" srcId="{B2B02339-FF02-FC44-860E-55FD01AB89AF}" destId="{89B76CE0-C3AB-9A47-9358-7CE16096A53F}" srcOrd="1" destOrd="0" presId="urn:microsoft.com/office/officeart/2005/8/layout/hList1"/>
    <dgm:cxn modelId="{A3094BA2-A56A-9F41-8D38-C44F62AD3DDD}" type="presParOf" srcId="{B2B02339-FF02-FC44-860E-55FD01AB89AF}" destId="{DED74DE2-AA48-9D43-8387-10D617DCEF3E}" srcOrd="2" destOrd="0" presId="urn:microsoft.com/office/officeart/2005/8/layout/hList1"/>
    <dgm:cxn modelId="{1D87DA16-19B5-434F-988B-69E53D80C26A}" type="presParOf" srcId="{DED74DE2-AA48-9D43-8387-10D617DCEF3E}" destId="{ECC95DC4-34F1-6D42-B51E-E0114F633AC2}" srcOrd="0" destOrd="0" presId="urn:microsoft.com/office/officeart/2005/8/layout/hList1"/>
    <dgm:cxn modelId="{F9C2DB92-F9C9-4A46-A338-A4795C059A70}" type="presParOf" srcId="{DED74DE2-AA48-9D43-8387-10D617DCEF3E}" destId="{474F9838-1E65-354F-9420-B80CC0B6853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3D9E1-F4E8-7A45-B659-035AC32C9439}">
      <dsp:nvSpPr>
        <dsp:cNvPr id="0" name=""/>
        <dsp:cNvSpPr/>
      </dsp:nvSpPr>
      <dsp:spPr>
        <a:xfrm>
          <a:off x="2678380" y="-148102"/>
          <a:ext cx="2745987" cy="1496761"/>
        </a:xfrm>
        <a:prstGeom prst="roundRect">
          <a:avLst/>
        </a:prstGeom>
        <a:solidFill>
          <a:srgbClr val="D99694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000" b="1" kern="1200" smtClean="0">
              <a:solidFill>
                <a:schemeClr val="tx1"/>
              </a:solidFill>
            </a:rPr>
            <a:t>Stages : Utilisation du rythme et de la musique </a:t>
          </a:r>
          <a:endParaRPr lang="fr-FR" sz="2000" kern="1200" dirty="0"/>
        </a:p>
      </dsp:txBody>
      <dsp:txXfrm>
        <a:off x="2751446" y="-75036"/>
        <a:ext cx="2599855" cy="1350629"/>
      </dsp:txXfrm>
    </dsp:sp>
    <dsp:sp modelId="{2FD6FCF7-67F1-414B-ADE9-98FA6B256E45}">
      <dsp:nvSpPr>
        <dsp:cNvPr id="0" name=""/>
        <dsp:cNvSpPr/>
      </dsp:nvSpPr>
      <dsp:spPr>
        <a:xfrm>
          <a:off x="3812760" y="1268384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1822891" y="2191"/>
              </a:moveTo>
              <a:arcTo wR="1735705" hR="1735705" stAng="16372753" swAng="1290040"/>
            </a:path>
          </a:pathLst>
        </a:custGeom>
        <a:noFill/>
        <a:ln w="9525" cap="flat" cmpd="sng" algn="ctr">
          <a:solidFill>
            <a:schemeClr val="accent2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6D5427-C1C1-E94D-9505-936E6ABBB05C}">
      <dsp:nvSpPr>
        <dsp:cNvPr id="0" name=""/>
        <dsp:cNvSpPr/>
      </dsp:nvSpPr>
      <dsp:spPr>
        <a:xfrm>
          <a:off x="5341024" y="1521931"/>
          <a:ext cx="2429303" cy="16281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000" b="1" kern="1200" smtClean="0">
              <a:solidFill>
                <a:schemeClr val="tx1"/>
              </a:solidFill>
            </a:rPr>
            <a:t>Conseils par kinésithérapeutes :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000" b="1" kern="1200" smtClean="0">
              <a:solidFill>
                <a:schemeClr val="tx1"/>
              </a:solidFill>
            </a:rPr>
            <a:t>La maladie de Parkinson</a:t>
          </a:r>
          <a:endParaRPr lang="fr-FR" sz="2000" kern="1200" dirty="0"/>
        </a:p>
      </dsp:txBody>
      <dsp:txXfrm>
        <a:off x="5420501" y="1601408"/>
        <a:ext cx="2270349" cy="1469146"/>
      </dsp:txXfrm>
    </dsp:sp>
    <dsp:sp modelId="{D10F350B-4020-0E46-A155-502272C3F786}">
      <dsp:nvSpPr>
        <dsp:cNvPr id="0" name=""/>
        <dsp:cNvSpPr/>
      </dsp:nvSpPr>
      <dsp:spPr>
        <a:xfrm>
          <a:off x="3450586" y="155415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2724582" y="3162167"/>
              </a:moveTo>
              <a:arcTo wR="1735705" hR="1735705" stAng="3316132" swAng="1648444"/>
            </a:path>
          </a:pathLst>
        </a:custGeom>
        <a:noFill/>
        <a:ln w="9525" cap="flat" cmpd="sng" algn="ctr">
          <a:solidFill>
            <a:srgbClr val="632523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A17638-A3A7-1044-BC1F-45FC60B09FA5}">
      <dsp:nvSpPr>
        <dsp:cNvPr id="0" name=""/>
        <dsp:cNvSpPr/>
      </dsp:nvSpPr>
      <dsp:spPr>
        <a:xfrm>
          <a:off x="3062667" y="3168485"/>
          <a:ext cx="2077650" cy="1605855"/>
        </a:xfrm>
        <a:prstGeom prst="roundRect">
          <a:avLst/>
        </a:prstGeom>
        <a:solidFill>
          <a:srgbClr val="D99694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000" b="1" kern="1200" smtClean="0">
              <a:solidFill>
                <a:schemeClr val="tx1"/>
              </a:solidFill>
            </a:rPr>
            <a:t>Recherche sur la maladie et les conséquences fonctionnelles</a:t>
          </a:r>
          <a:endParaRPr lang="fr-FR" sz="2000" kern="1200" dirty="0"/>
        </a:p>
      </dsp:txBody>
      <dsp:txXfrm>
        <a:off x="3141058" y="3246876"/>
        <a:ext cx="1920868" cy="1449073"/>
      </dsp:txXfrm>
    </dsp:sp>
    <dsp:sp modelId="{302C34C7-D37E-2E46-805F-643761CF4E3D}">
      <dsp:nvSpPr>
        <dsp:cNvPr id="0" name=""/>
        <dsp:cNvSpPr/>
      </dsp:nvSpPr>
      <dsp:spPr>
        <a:xfrm>
          <a:off x="1089076" y="171185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1653440" y="3469459"/>
              </a:moveTo>
              <a:arcTo wR="1735705" hR="1735705" stAng="5562995" swAng="2032616"/>
            </a:path>
          </a:pathLst>
        </a:custGeom>
        <a:noFill/>
        <a:ln w="9525" cap="flat" cmpd="sng" algn="ctr">
          <a:solidFill>
            <a:srgbClr val="632523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FAFBCD-31B6-484F-9082-3C4AE88EF992}">
      <dsp:nvSpPr>
        <dsp:cNvPr id="0" name=""/>
        <dsp:cNvSpPr/>
      </dsp:nvSpPr>
      <dsp:spPr>
        <a:xfrm>
          <a:off x="225333" y="1418353"/>
          <a:ext cx="2376074" cy="1668123"/>
        </a:xfrm>
        <a:prstGeom prst="roundRect">
          <a:avLst/>
        </a:prstGeom>
        <a:solidFill>
          <a:srgbClr val="D99694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000" b="1" kern="1200" smtClean="0">
              <a:solidFill>
                <a:schemeClr val="tx1"/>
              </a:solidFill>
            </a:rPr>
            <a:t>Arsenal thérapeutique à disposition : la musique et la danse</a:t>
          </a:r>
          <a:endParaRPr lang="fr-FR" sz="2000" kern="1200" dirty="0"/>
        </a:p>
      </dsp:txBody>
      <dsp:txXfrm>
        <a:off x="306764" y="1499784"/>
        <a:ext cx="2213212" cy="1505261"/>
      </dsp:txXfrm>
    </dsp:sp>
    <dsp:sp modelId="{AB368E9C-2EDE-AD4E-B854-341D63B5E6C8}">
      <dsp:nvSpPr>
        <dsp:cNvPr id="0" name=""/>
        <dsp:cNvSpPr/>
      </dsp:nvSpPr>
      <dsp:spPr>
        <a:xfrm>
          <a:off x="493569" y="1275880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1270895" y="63394"/>
              </a:moveTo>
              <a:arcTo wR="1735705" hR="1735705" stAng="15268021" swAng="1460399"/>
            </a:path>
          </a:pathLst>
        </a:custGeom>
        <a:noFill/>
        <a:ln w="9525" cap="flat" cmpd="sng" algn="ctr">
          <a:solidFill>
            <a:srgbClr val="632523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FB6879-F125-6140-BD60-BB2E56D7BC57}">
      <dsp:nvSpPr>
        <dsp:cNvPr id="0" name=""/>
        <dsp:cNvSpPr/>
      </dsp:nvSpPr>
      <dsp:spPr>
        <a:xfrm>
          <a:off x="2816066" y="1815818"/>
          <a:ext cx="2597467" cy="2597467"/>
        </a:xfrm>
        <a:prstGeom prst="ellipse">
          <a:avLst/>
        </a:prstGeom>
        <a:solidFill>
          <a:srgbClr val="D99694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4300" b="1" kern="1200" dirty="0" smtClean="0">
              <a:solidFill>
                <a:srgbClr val="000000"/>
              </a:solidFill>
            </a:rPr>
            <a:t>CHUTES</a:t>
          </a:r>
          <a:endParaRPr lang="fr-FR" sz="4300" b="1" kern="1200" dirty="0">
            <a:solidFill>
              <a:srgbClr val="000000"/>
            </a:solidFill>
          </a:endParaRPr>
        </a:p>
      </dsp:txBody>
      <dsp:txXfrm>
        <a:off x="3196456" y="2196208"/>
        <a:ext cx="1836687" cy="1836687"/>
      </dsp:txXfrm>
    </dsp:sp>
    <dsp:sp modelId="{A37FCE28-ECDF-1643-B53B-7129622EC8FB}">
      <dsp:nvSpPr>
        <dsp:cNvPr id="0" name=""/>
        <dsp:cNvSpPr/>
      </dsp:nvSpPr>
      <dsp:spPr>
        <a:xfrm rot="12900000">
          <a:off x="1048123" y="1329610"/>
          <a:ext cx="2092257" cy="740278"/>
        </a:xfrm>
        <a:prstGeom prst="leftArrow">
          <a:avLst>
            <a:gd name="adj1" fmla="val 60000"/>
            <a:gd name="adj2" fmla="val 50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43D3EC8B-BCDC-034E-B932-26B17594BD32}">
      <dsp:nvSpPr>
        <dsp:cNvPr id="0" name=""/>
        <dsp:cNvSpPr/>
      </dsp:nvSpPr>
      <dsp:spPr>
        <a:xfrm>
          <a:off x="3516" y="112676"/>
          <a:ext cx="2467594" cy="1974075"/>
        </a:xfrm>
        <a:prstGeom prst="roundRect">
          <a:avLst>
            <a:gd name="adj" fmla="val 10000"/>
          </a:avLst>
        </a:prstGeom>
        <a:solidFill>
          <a:srgbClr val="D99694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78105" tIns="78105" rIns="78105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4100" b="1" kern="1200" dirty="0" smtClean="0">
              <a:solidFill>
                <a:srgbClr val="000000"/>
              </a:solidFill>
            </a:rPr>
            <a:t>Troubles de la marche</a:t>
          </a:r>
          <a:endParaRPr lang="fr-FR" sz="4100" b="1" kern="1200" dirty="0">
            <a:solidFill>
              <a:srgbClr val="000000"/>
            </a:solidFill>
          </a:endParaRPr>
        </a:p>
      </dsp:txBody>
      <dsp:txXfrm>
        <a:off x="61335" y="170495"/>
        <a:ext cx="2351956" cy="1858437"/>
      </dsp:txXfrm>
    </dsp:sp>
    <dsp:sp modelId="{3ADD82D1-3FC2-6349-A303-EFC3CB326396}">
      <dsp:nvSpPr>
        <dsp:cNvPr id="0" name=""/>
        <dsp:cNvSpPr/>
      </dsp:nvSpPr>
      <dsp:spPr>
        <a:xfrm rot="19500000">
          <a:off x="5089219" y="1329610"/>
          <a:ext cx="2092257" cy="740278"/>
        </a:xfrm>
        <a:prstGeom prst="leftArrow">
          <a:avLst>
            <a:gd name="adj1" fmla="val 60000"/>
            <a:gd name="adj2" fmla="val 50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588C35CF-3452-C341-BAD0-AF644DBD5605}">
      <dsp:nvSpPr>
        <dsp:cNvPr id="0" name=""/>
        <dsp:cNvSpPr/>
      </dsp:nvSpPr>
      <dsp:spPr>
        <a:xfrm>
          <a:off x="5758489" y="112676"/>
          <a:ext cx="2467594" cy="1974075"/>
        </a:xfrm>
        <a:prstGeom prst="roundRect">
          <a:avLst>
            <a:gd name="adj" fmla="val 10000"/>
          </a:avLst>
        </a:prstGeom>
        <a:solidFill>
          <a:srgbClr val="D99694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78105" tIns="78105" rIns="78105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4100" b="1" kern="1200" dirty="0" smtClean="0">
              <a:solidFill>
                <a:srgbClr val="000000"/>
              </a:solidFill>
            </a:rPr>
            <a:t>Instabilité posturale</a:t>
          </a:r>
          <a:endParaRPr lang="fr-FR" sz="4100" b="1" kern="1200" dirty="0">
            <a:solidFill>
              <a:srgbClr val="000000"/>
            </a:solidFill>
          </a:endParaRPr>
        </a:p>
      </dsp:txBody>
      <dsp:txXfrm>
        <a:off x="5816308" y="170495"/>
        <a:ext cx="2351956" cy="1858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7CC53-9401-E548-8F44-FC9303845B7A}">
      <dsp:nvSpPr>
        <dsp:cNvPr id="0" name=""/>
        <dsp:cNvSpPr/>
      </dsp:nvSpPr>
      <dsp:spPr>
        <a:xfrm>
          <a:off x="41" y="69104"/>
          <a:ext cx="4002990" cy="604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100" kern="1200" dirty="0" smtClean="0"/>
            <a:t>Points discutables</a:t>
          </a:r>
          <a:endParaRPr lang="fr-FR" sz="2100" kern="1200" dirty="0"/>
        </a:p>
      </dsp:txBody>
      <dsp:txXfrm>
        <a:off x="41" y="69104"/>
        <a:ext cx="4002990" cy="604800"/>
      </dsp:txXfrm>
    </dsp:sp>
    <dsp:sp modelId="{96157505-174C-9640-AFF2-D0AB19D43165}">
      <dsp:nvSpPr>
        <dsp:cNvPr id="0" name=""/>
        <dsp:cNvSpPr/>
      </dsp:nvSpPr>
      <dsp:spPr>
        <a:xfrm>
          <a:off x="0" y="673904"/>
          <a:ext cx="4002990" cy="378295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400" kern="1200" dirty="0" smtClean="0"/>
            <a:t>Taille de la population </a:t>
          </a:r>
          <a:endParaRPr lang="fr-FR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400" kern="1200" dirty="0" smtClean="0"/>
            <a:t>Durée de l’expérimentation</a:t>
          </a:r>
          <a:endParaRPr lang="fr-FR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400" kern="1200" dirty="0" smtClean="0"/>
            <a:t>Choix des outils de recueil de données</a:t>
          </a:r>
          <a:endParaRPr lang="fr-FR" sz="24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100" kern="1200" dirty="0"/>
        </a:p>
      </dsp:txBody>
      <dsp:txXfrm>
        <a:off x="0" y="673904"/>
        <a:ext cx="4002990" cy="3782953"/>
      </dsp:txXfrm>
    </dsp:sp>
    <dsp:sp modelId="{ECC95DC4-34F1-6D42-B51E-E0114F633AC2}">
      <dsp:nvSpPr>
        <dsp:cNvPr id="0" name=""/>
        <dsp:cNvSpPr/>
      </dsp:nvSpPr>
      <dsp:spPr>
        <a:xfrm>
          <a:off x="4563451" y="69104"/>
          <a:ext cx="4002990" cy="604800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100" kern="1200" dirty="0" smtClean="0"/>
            <a:t>Points positifs</a:t>
          </a:r>
          <a:endParaRPr lang="fr-FR" sz="2100" kern="1200" dirty="0"/>
        </a:p>
      </dsp:txBody>
      <dsp:txXfrm>
        <a:off x="4563451" y="69104"/>
        <a:ext cx="4002990" cy="604800"/>
      </dsp:txXfrm>
    </dsp:sp>
    <dsp:sp modelId="{474F9838-1E65-354F-9420-B80CC0B68532}">
      <dsp:nvSpPr>
        <dsp:cNvPr id="0" name=""/>
        <dsp:cNvSpPr/>
      </dsp:nvSpPr>
      <dsp:spPr>
        <a:xfrm>
          <a:off x="4563451" y="673904"/>
          <a:ext cx="4002990" cy="3782953"/>
        </a:xfrm>
        <a:prstGeom prst="rect">
          <a:avLst/>
        </a:prstGeom>
        <a:solidFill>
          <a:schemeClr val="accent2">
            <a:tint val="40000"/>
            <a:alpha val="90000"/>
            <a:hueOff val="5025819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19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100" kern="1200" dirty="0" smtClean="0"/>
            <a:t>Amélioration globale de la marche et de l’équilibre et diminution du risque de chute</a:t>
          </a: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100" kern="1200" dirty="0" smtClean="0"/>
            <a:t>Enthousiasme et assiduité de la part des participants</a:t>
          </a: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100" kern="1200" dirty="0" smtClean="0"/>
            <a:t>Réussite des exercices</a:t>
          </a: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fr-FR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r-FR" sz="2100" kern="1200" dirty="0" smtClean="0"/>
            <a:t>Retour positif quelques semaines plus tard</a:t>
          </a:r>
          <a:endParaRPr lang="fr-FR" sz="2100" kern="1200" dirty="0"/>
        </a:p>
      </dsp:txBody>
      <dsp:txXfrm>
        <a:off x="4563451" y="673904"/>
        <a:ext cx="4002990" cy="3782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4701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2719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9399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26142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1422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39608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8658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1177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pour une image 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8757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37196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56741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BB965D-83D8-8D43-BA03-797D7A37FA12}" type="datetimeFigureOut">
              <a:rPr lang="fr-FR" smtClean="0"/>
              <a:t>19/06/2015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B1F5A-A2CA-CF40-9E2F-706A012067E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0041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4" Type="http://schemas.openxmlformats.org/officeDocument/2006/relationships/diagramQuickStyle" Target="../diagrams/quickStyle3.xml"/><Relationship Id="rId5" Type="http://schemas.openxmlformats.org/officeDocument/2006/relationships/diagramColors" Target="../diagrams/colors3.xml"/><Relationship Id="rId6" Type="http://schemas.microsoft.com/office/2007/relationships/diagramDrawing" Target="../diagrams/drawing3.xml"/><Relationship Id="rId7" Type="http://schemas.openxmlformats.org/officeDocument/2006/relationships/image" Target="../media/image1.png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4" Type="http://schemas.openxmlformats.org/officeDocument/2006/relationships/diagramQuickStyle" Target="../diagrams/quickStyle4.xml"/><Relationship Id="rId5" Type="http://schemas.openxmlformats.org/officeDocument/2006/relationships/diagramColors" Target="../diagrams/colors4.xml"/><Relationship Id="rId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fr-FR" sz="5400" b="1" dirty="0" smtClean="0">
                <a:solidFill>
                  <a:schemeClr val="accent2">
                    <a:lumMod val="75000"/>
                  </a:schemeClr>
                </a:solidFill>
              </a:rPr>
              <a:t>Rythme et Parkinson : </a:t>
            </a:r>
            <a:r>
              <a:rPr lang="fr-FR" sz="5400" dirty="0" smtClean="0">
                <a:solidFill>
                  <a:schemeClr val="accent2">
                    <a:lumMod val="75000"/>
                  </a:schemeClr>
                </a:solidFill>
              </a:rPr>
              <a:t>intérêt fonctionnel sur la marche, l’équilibre et le risque de chute</a:t>
            </a:r>
            <a:endParaRPr lang="fr-FR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685800" y="5464674"/>
            <a:ext cx="7923512" cy="775741"/>
          </a:xfrm>
        </p:spPr>
        <p:txBody>
          <a:bodyPr>
            <a:noAutofit/>
          </a:bodyPr>
          <a:lstStyle/>
          <a:p>
            <a:pPr algn="l"/>
            <a:r>
              <a:rPr lang="fr-FR" sz="2400" b="1" dirty="0" smtClean="0"/>
              <a:t>Juliette JAHAN         D.E.M.K. 2014 2015        I.F.M.K. Marseille</a:t>
            </a:r>
            <a:endParaRPr lang="fr-FR" sz="2400" b="1" dirty="0"/>
          </a:p>
        </p:txBody>
      </p:sp>
    </p:spTree>
    <p:extLst>
      <p:ext uri="{BB962C8B-B14F-4D97-AF65-F5344CB8AC3E}">
        <p14:creationId xmlns:p14="http://schemas.microsoft.com/office/powerpoint/2010/main" val="1517183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rgbClr val="953735"/>
                </a:solidFill>
              </a:rPr>
              <a:t>Choix du thème</a:t>
            </a:r>
            <a:endParaRPr lang="fr-FR" b="1" dirty="0">
              <a:solidFill>
                <a:srgbClr val="953735"/>
              </a:solidFill>
            </a:endParaRPr>
          </a:p>
        </p:txBody>
      </p:sp>
      <p:graphicFrame>
        <p:nvGraphicFramePr>
          <p:cNvPr id="7" name="Espace réservé du contenu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7106226"/>
              </p:ext>
            </p:extLst>
          </p:nvPr>
        </p:nvGraphicFramePr>
        <p:xfrm>
          <a:off x="473909" y="158348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3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154322"/>
            <a:ext cx="8229600" cy="1143000"/>
          </a:xfrm>
          <a:ln>
            <a:solidFill>
              <a:schemeClr val="bg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numCol="1"/>
          <a:lstStyle/>
          <a:p>
            <a:r>
              <a:rPr lang="fr-FR" b="1" dirty="0" smtClean="0">
                <a:solidFill>
                  <a:schemeClr val="accent2">
                    <a:lumMod val="75000"/>
                  </a:schemeClr>
                </a:solidFill>
              </a:rPr>
              <a:t>Risque de chute des Parkinsoniens</a:t>
            </a:r>
            <a:endParaRPr lang="fr-FR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7" name="Espace réservé du contenu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60223"/>
              </p:ext>
            </p:extLst>
          </p:nvPr>
        </p:nvGraphicFramePr>
        <p:xfrm>
          <a:off x="407073" y="153335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812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37FCE28-ECDF-1643-B53B-7129622EC8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D3EC8B-BCDC-034E-B932-26B17594BD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DD82D1-3FC2-6349-A303-EFC3CB326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8C35CF-3452-C341-BAD0-AF644DBD5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115319"/>
            <a:ext cx="8229600" cy="1143000"/>
          </a:xfrm>
        </p:spPr>
        <p:txBody>
          <a:bodyPr/>
          <a:lstStyle/>
          <a:p>
            <a:r>
              <a:rPr lang="fr-FR" b="1" dirty="0" smtClean="0">
                <a:solidFill>
                  <a:schemeClr val="accent2">
                    <a:lumMod val="75000"/>
                  </a:schemeClr>
                </a:solidFill>
              </a:rPr>
              <a:t>Kinésithérapie</a:t>
            </a:r>
            <a:r>
              <a:rPr lang="fr-FR" dirty="0" smtClean="0"/>
              <a:t> </a:t>
            </a:r>
            <a:endParaRPr lang="fr-FR" dirty="0"/>
          </a:p>
        </p:txBody>
      </p:sp>
      <p:graphicFrame>
        <p:nvGraphicFramePr>
          <p:cNvPr id="4" name="Espace réservé du contenu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940286"/>
              </p:ext>
            </p:extLst>
          </p:nvPr>
        </p:nvGraphicFramePr>
        <p:xfrm>
          <a:off x="457200" y="1258319"/>
          <a:ext cx="3694538" cy="3869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à coins arrondis 7"/>
          <p:cNvSpPr/>
          <p:nvPr/>
        </p:nvSpPr>
        <p:spPr>
          <a:xfrm>
            <a:off x="5414211" y="1183859"/>
            <a:ext cx="3582736" cy="2291930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fr-FR" b="1" dirty="0" smtClean="0">
                <a:solidFill>
                  <a:srgbClr val="000000"/>
                </a:solidFill>
              </a:rPr>
              <a:t>- Synchronisation </a:t>
            </a:r>
            <a:r>
              <a:rPr lang="fr-FR" b="1" dirty="0">
                <a:solidFill>
                  <a:srgbClr val="000000"/>
                </a:solidFill>
              </a:rPr>
              <a:t>des mouvements</a:t>
            </a:r>
          </a:p>
          <a:p>
            <a:pPr lvl="0"/>
            <a:r>
              <a:rPr lang="fr-FR" b="1" dirty="0" smtClean="0">
                <a:solidFill>
                  <a:srgbClr val="000000"/>
                </a:solidFill>
              </a:rPr>
              <a:t>- Marche </a:t>
            </a:r>
            <a:r>
              <a:rPr lang="fr-FR" b="1" dirty="0">
                <a:solidFill>
                  <a:srgbClr val="000000"/>
                </a:solidFill>
              </a:rPr>
              <a:t>plus cadencée et fluide</a:t>
            </a:r>
          </a:p>
          <a:p>
            <a:pPr lvl="0"/>
            <a:r>
              <a:rPr lang="fr-FR" b="1" dirty="0" smtClean="0">
                <a:solidFill>
                  <a:srgbClr val="000000"/>
                </a:solidFill>
              </a:rPr>
              <a:t>- Augmentation </a:t>
            </a:r>
            <a:r>
              <a:rPr lang="fr-FR" b="1" dirty="0">
                <a:solidFill>
                  <a:srgbClr val="000000"/>
                </a:solidFill>
              </a:rPr>
              <a:t>de la vitesse de marche et de la </a:t>
            </a:r>
            <a:r>
              <a:rPr lang="fr-FR" b="1" dirty="0" smtClean="0">
                <a:solidFill>
                  <a:srgbClr val="000000"/>
                </a:solidFill>
              </a:rPr>
              <a:t>longueur </a:t>
            </a:r>
            <a:r>
              <a:rPr lang="fr-FR" b="1" dirty="0">
                <a:solidFill>
                  <a:srgbClr val="000000"/>
                </a:solidFill>
              </a:rPr>
              <a:t>des pas </a:t>
            </a:r>
          </a:p>
          <a:p>
            <a:pPr algn="ctr"/>
            <a:endParaRPr lang="fr-FR" dirty="0"/>
          </a:p>
        </p:txBody>
      </p:sp>
      <p:sp>
        <p:nvSpPr>
          <p:cNvPr id="9" name="Rectangle à coins arrondis 8"/>
          <p:cNvSpPr/>
          <p:nvPr/>
        </p:nvSpPr>
        <p:spPr>
          <a:xfrm>
            <a:off x="278134" y="1302571"/>
            <a:ext cx="3256264" cy="2173218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fr-FR" sz="2400" b="1" dirty="0">
                <a:solidFill>
                  <a:srgbClr val="000000"/>
                </a:solidFill>
              </a:rPr>
              <a:t>Indiçage auditif et Stimulation Rythmique </a:t>
            </a:r>
            <a:r>
              <a:rPr lang="fr-FR" sz="2400" b="1" dirty="0" smtClean="0">
                <a:solidFill>
                  <a:srgbClr val="000000"/>
                </a:solidFill>
              </a:rPr>
              <a:t>Auditif (RAS)</a:t>
            </a:r>
            <a:endParaRPr lang="fr-FR" sz="2400" b="1" dirty="0">
              <a:solidFill>
                <a:srgbClr val="000000"/>
              </a:solidFill>
            </a:endParaRPr>
          </a:p>
          <a:p>
            <a:pPr algn="ctr"/>
            <a:endParaRPr lang="fr-FR" dirty="0"/>
          </a:p>
        </p:txBody>
      </p:sp>
      <p:sp>
        <p:nvSpPr>
          <p:cNvPr id="11" name="Flèche vers la droite 10"/>
          <p:cNvSpPr/>
          <p:nvPr/>
        </p:nvSpPr>
        <p:spPr>
          <a:xfrm>
            <a:off x="3756526" y="1978526"/>
            <a:ext cx="1363579" cy="69515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12" name="Image 11" descr="Capture d’écran 2015-06-17 à 15.15.11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7207" y="3680326"/>
            <a:ext cx="5629108" cy="3165440"/>
          </a:xfrm>
          <a:prstGeom prst="rect">
            <a:avLst/>
          </a:prstGeom>
        </p:spPr>
      </p:pic>
      <p:pic>
        <p:nvPicPr>
          <p:cNvPr id="17" name="Image 16" descr="Capture d’écran 2015-06-01 à 19.56.55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3426" y="1183859"/>
            <a:ext cx="4630574" cy="5304646"/>
          </a:xfrm>
          <a:prstGeom prst="rect">
            <a:avLst/>
          </a:prstGeom>
        </p:spPr>
      </p:pic>
      <p:sp>
        <p:nvSpPr>
          <p:cNvPr id="18" name="Rectangle à coins arrondis 17"/>
          <p:cNvSpPr/>
          <p:nvPr/>
        </p:nvSpPr>
        <p:spPr>
          <a:xfrm>
            <a:off x="278134" y="1183859"/>
            <a:ext cx="3478392" cy="1770562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3600" b="1" dirty="0" smtClean="0">
                <a:solidFill>
                  <a:srgbClr val="000000"/>
                </a:solidFill>
              </a:rPr>
              <a:t>Le TANGO</a:t>
            </a:r>
            <a:endParaRPr lang="fr-FR" sz="3600" b="1" dirty="0">
              <a:solidFill>
                <a:srgbClr val="000000"/>
              </a:solidFill>
            </a:endParaRPr>
          </a:p>
        </p:txBody>
      </p:sp>
      <p:sp>
        <p:nvSpPr>
          <p:cNvPr id="19" name="Flèche vers le bas 18"/>
          <p:cNvSpPr/>
          <p:nvPr/>
        </p:nvSpPr>
        <p:spPr>
          <a:xfrm>
            <a:off x="1577474" y="3141579"/>
            <a:ext cx="922421" cy="1617579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20" name="Rectangle à coins arrondis 19"/>
          <p:cNvSpPr/>
          <p:nvPr/>
        </p:nvSpPr>
        <p:spPr>
          <a:xfrm>
            <a:off x="457200" y="4892842"/>
            <a:ext cx="3205747" cy="1595663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r>
              <a:rPr lang="fr-FR" sz="2000" b="1" dirty="0" smtClean="0">
                <a:solidFill>
                  <a:srgbClr val="000000"/>
                </a:solidFill>
              </a:rPr>
              <a:t>Amélioration de l’équilibre</a:t>
            </a:r>
          </a:p>
          <a:p>
            <a:pPr marL="342900" indent="-342900">
              <a:buFontTx/>
              <a:buChar char="-"/>
            </a:pPr>
            <a:r>
              <a:rPr lang="fr-FR" sz="2000" b="1" dirty="0" smtClean="0">
                <a:solidFill>
                  <a:srgbClr val="000000"/>
                </a:solidFill>
              </a:rPr>
              <a:t>Coordination des mouvements</a:t>
            </a:r>
            <a:endParaRPr lang="fr-FR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2853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2" animBg="1"/>
      <p:bldP spid="8" grpId="3" animBg="1"/>
      <p:bldP spid="9" grpId="3" animBg="1"/>
      <p:bldP spid="11" grpId="0" animBg="1"/>
      <p:bldP spid="11" grpId="1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/>
                </a:solidFill>
              </a:rPr>
              <a:t>Hypothèse de recherche </a:t>
            </a:r>
            <a:endParaRPr lang="fr-FR" b="1" dirty="0">
              <a:solidFill>
                <a:schemeClr val="accent2"/>
              </a:solidFill>
            </a:endParaRPr>
          </a:p>
        </p:txBody>
      </p:sp>
      <p:sp>
        <p:nvSpPr>
          <p:cNvPr id="10" name="Espace réservé du contenu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/>
          </a:p>
        </p:txBody>
      </p:sp>
      <p:sp>
        <p:nvSpPr>
          <p:cNvPr id="11" name="Rectangle à coins arrondis 10"/>
          <p:cNvSpPr/>
          <p:nvPr/>
        </p:nvSpPr>
        <p:spPr>
          <a:xfrm>
            <a:off x="721895" y="1417638"/>
            <a:ext cx="2580105" cy="9665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b="1" dirty="0" smtClean="0">
                <a:solidFill>
                  <a:schemeClr val="tx1"/>
                </a:solidFill>
              </a:rPr>
              <a:t>LE RYTHME</a:t>
            </a:r>
            <a:endParaRPr lang="fr-FR" sz="2800" b="1" dirty="0">
              <a:solidFill>
                <a:schemeClr val="tx1"/>
              </a:solidFill>
            </a:endParaRPr>
          </a:p>
        </p:txBody>
      </p:sp>
      <p:sp>
        <p:nvSpPr>
          <p:cNvPr id="12" name="Croix 11"/>
          <p:cNvSpPr/>
          <p:nvPr/>
        </p:nvSpPr>
        <p:spPr>
          <a:xfrm>
            <a:off x="4104106" y="1417638"/>
            <a:ext cx="914400" cy="914400"/>
          </a:xfrm>
          <a:prstGeom prst="mathPlu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13" name="Rectangle à coins arrondis 12"/>
          <p:cNvSpPr/>
          <p:nvPr/>
        </p:nvSpPr>
        <p:spPr>
          <a:xfrm>
            <a:off x="5935579" y="1417638"/>
            <a:ext cx="2259263" cy="966537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b="1" dirty="0" smtClean="0">
                <a:solidFill>
                  <a:srgbClr val="000000"/>
                </a:solidFill>
              </a:rPr>
              <a:t>LA DANSE</a:t>
            </a:r>
            <a:endParaRPr lang="fr-FR" sz="2800" b="1" dirty="0">
              <a:solidFill>
                <a:srgbClr val="000000"/>
              </a:solidFill>
            </a:endParaRPr>
          </a:p>
        </p:txBody>
      </p:sp>
      <p:sp>
        <p:nvSpPr>
          <p:cNvPr id="14" name="Égal 13"/>
          <p:cNvSpPr/>
          <p:nvPr/>
        </p:nvSpPr>
        <p:spPr>
          <a:xfrm>
            <a:off x="4104106" y="2491122"/>
            <a:ext cx="914400" cy="914400"/>
          </a:xfrm>
          <a:prstGeom prst="mathEqual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15" name="Rectangle à coins arrondis 14"/>
          <p:cNvSpPr/>
          <p:nvPr/>
        </p:nvSpPr>
        <p:spPr>
          <a:xfrm>
            <a:off x="895683" y="3405522"/>
            <a:ext cx="7138738" cy="914400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b="1" dirty="0" smtClean="0">
                <a:solidFill>
                  <a:srgbClr val="000000"/>
                </a:solidFill>
              </a:rPr>
              <a:t>Exercices rythmés sur le tempo </a:t>
            </a:r>
            <a:endParaRPr lang="fr-FR" sz="2800" b="1" dirty="0">
              <a:solidFill>
                <a:srgbClr val="000000"/>
              </a:solidFill>
            </a:endParaRPr>
          </a:p>
        </p:txBody>
      </p:sp>
      <p:sp>
        <p:nvSpPr>
          <p:cNvPr id="16" name="Flèche vers le bas 15"/>
          <p:cNvSpPr/>
          <p:nvPr/>
        </p:nvSpPr>
        <p:spPr>
          <a:xfrm>
            <a:off x="4314631" y="4518527"/>
            <a:ext cx="484632" cy="735263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17" name="Rectangle à coins arrondis 16"/>
          <p:cNvSpPr/>
          <p:nvPr/>
        </p:nvSpPr>
        <p:spPr>
          <a:xfrm>
            <a:off x="895682" y="5414211"/>
            <a:ext cx="7299159" cy="1216526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b="1" dirty="0" smtClean="0">
                <a:solidFill>
                  <a:srgbClr val="000000"/>
                </a:solidFill>
              </a:rPr>
              <a:t>Amélioration de la marche et de l’équilibre</a:t>
            </a:r>
          </a:p>
          <a:p>
            <a:pPr algn="ctr"/>
            <a:r>
              <a:rPr lang="fr-FR" sz="2800" b="1" dirty="0" smtClean="0">
                <a:solidFill>
                  <a:srgbClr val="000000"/>
                </a:solidFill>
              </a:rPr>
              <a:t>Diminution du risque de chute</a:t>
            </a:r>
            <a:endParaRPr lang="fr-FR" sz="28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1615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sz="4900" b="1" dirty="0" smtClean="0">
                <a:solidFill>
                  <a:srgbClr val="C0504D"/>
                </a:solidFill>
              </a:rPr>
              <a:t>Méthode et protocole</a:t>
            </a:r>
            <a:r>
              <a:rPr lang="fr-FR" dirty="0" smtClean="0"/>
              <a:t/>
            </a:r>
            <a:br>
              <a:rPr lang="fr-FR" dirty="0" smtClean="0"/>
            </a:b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239562"/>
            <a:ext cx="8229600" cy="4687443"/>
          </a:xfrm>
        </p:spPr>
        <p:txBody>
          <a:bodyPr>
            <a:normAutofit/>
          </a:bodyPr>
          <a:lstStyle/>
          <a:p>
            <a:r>
              <a:rPr lang="fr-FR" dirty="0" smtClean="0"/>
              <a:t>Méthode</a:t>
            </a:r>
            <a:r>
              <a:rPr lang="fr-FR" b="1" dirty="0" smtClean="0"/>
              <a:t> différentielle </a:t>
            </a:r>
          </a:p>
          <a:p>
            <a:r>
              <a:rPr lang="fr-FR" dirty="0" smtClean="0"/>
              <a:t>Population hétérogène de </a:t>
            </a:r>
            <a:r>
              <a:rPr lang="fr-FR" b="1" dirty="0" smtClean="0"/>
              <a:t>6 patients </a:t>
            </a:r>
          </a:p>
          <a:p>
            <a:r>
              <a:rPr lang="fr-FR" dirty="0" smtClean="0"/>
              <a:t>Une séance par semaine de </a:t>
            </a:r>
            <a:r>
              <a:rPr lang="fr-FR" b="1" dirty="0" smtClean="0"/>
              <a:t>45 minutes</a:t>
            </a:r>
          </a:p>
          <a:p>
            <a:r>
              <a:rPr lang="fr-FR" dirty="0" smtClean="0"/>
              <a:t>Pendant </a:t>
            </a:r>
            <a:r>
              <a:rPr lang="fr-FR" b="1" dirty="0" smtClean="0"/>
              <a:t>9 semaines</a:t>
            </a:r>
          </a:p>
          <a:p>
            <a:endParaRPr lang="fr-FR" dirty="0" smtClean="0"/>
          </a:p>
          <a:p>
            <a:r>
              <a:rPr lang="fr-FR" dirty="0" smtClean="0"/>
              <a:t>Outils de recueil de données : </a:t>
            </a:r>
          </a:p>
          <a:p>
            <a:endParaRPr lang="fr-FR" dirty="0" smtClean="0"/>
          </a:p>
          <a:p>
            <a:pPr marL="0" indent="0">
              <a:buNone/>
            </a:pPr>
            <a:endParaRPr lang="fr-FR" dirty="0"/>
          </a:p>
        </p:txBody>
      </p:sp>
      <p:sp>
        <p:nvSpPr>
          <p:cNvPr id="5" name="Rectangle à coins arrondis 4"/>
          <p:cNvSpPr/>
          <p:nvPr/>
        </p:nvSpPr>
        <p:spPr>
          <a:xfrm>
            <a:off x="689817" y="4954849"/>
            <a:ext cx="2116486" cy="111327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b="1" dirty="0" smtClean="0">
                <a:solidFill>
                  <a:schemeClr val="tx1"/>
                </a:solidFill>
              </a:rPr>
              <a:t>Test des 10m de marche</a:t>
            </a:r>
            <a:endParaRPr lang="fr-FR" sz="2000" b="1" dirty="0">
              <a:solidFill>
                <a:schemeClr val="tx1"/>
              </a:solidFill>
            </a:endParaRPr>
          </a:p>
        </p:txBody>
      </p:sp>
      <p:sp>
        <p:nvSpPr>
          <p:cNvPr id="6" name="Rectangle à coins arrondis 5"/>
          <p:cNvSpPr/>
          <p:nvPr/>
        </p:nvSpPr>
        <p:spPr>
          <a:xfrm>
            <a:off x="3585090" y="4954848"/>
            <a:ext cx="2011837" cy="1113275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b="1" smtClean="0">
                <a:solidFill>
                  <a:srgbClr val="000000"/>
                </a:solidFill>
              </a:rPr>
              <a:t>Timed </a:t>
            </a:r>
            <a:r>
              <a:rPr lang="fr-FR" sz="2000" b="1" dirty="0" smtClean="0">
                <a:solidFill>
                  <a:srgbClr val="000000"/>
                </a:solidFill>
              </a:rPr>
              <a:t>up and Go Test</a:t>
            </a:r>
            <a:endParaRPr lang="fr-FR" sz="2000" b="1" dirty="0">
              <a:solidFill>
                <a:srgbClr val="000000"/>
              </a:solidFill>
            </a:endParaRPr>
          </a:p>
        </p:txBody>
      </p:sp>
      <p:sp>
        <p:nvSpPr>
          <p:cNvPr id="7" name="Rectangle à coins arrondis 6"/>
          <p:cNvSpPr/>
          <p:nvPr/>
        </p:nvSpPr>
        <p:spPr>
          <a:xfrm>
            <a:off x="6255390" y="4954847"/>
            <a:ext cx="2038096" cy="1113275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b="1" dirty="0" smtClean="0">
                <a:solidFill>
                  <a:srgbClr val="000000"/>
                </a:solidFill>
              </a:rPr>
              <a:t>Test de Tinetti</a:t>
            </a:r>
            <a:endParaRPr lang="fr-FR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8018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>
                    <a:lumMod val="75000"/>
                  </a:schemeClr>
                </a:solidFill>
              </a:rPr>
              <a:t>Déroulement d’une séance</a:t>
            </a:r>
            <a:endParaRPr lang="fr-FR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270073"/>
            <a:ext cx="8229600" cy="5346847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fr-FR" sz="2800" dirty="0" smtClean="0"/>
              <a:t>Ecoute et reconnaissance rythmique</a:t>
            </a:r>
          </a:p>
          <a:p>
            <a:pPr marL="514350" indent="-514350">
              <a:buFont typeface="+mj-lt"/>
              <a:buAutoNum type="arabicPeriod"/>
            </a:pPr>
            <a:r>
              <a:rPr lang="fr-FR" sz="2800" dirty="0" smtClean="0"/>
              <a:t>Echauffement rythmé assis </a:t>
            </a:r>
          </a:p>
          <a:p>
            <a:pPr marL="514350" indent="-514350">
              <a:buFont typeface="+mj-lt"/>
              <a:buAutoNum type="arabicPeriod"/>
            </a:pPr>
            <a:r>
              <a:rPr lang="fr-FR" sz="2800" dirty="0" smtClean="0"/>
              <a:t>Les pas de danse : </a:t>
            </a:r>
            <a:endParaRPr lang="fr-FR" sz="2800" dirty="0"/>
          </a:p>
          <a:p>
            <a:pPr marL="514350" indent="-514350">
              <a:buFont typeface="+mj-lt"/>
              <a:buAutoNum type="arabicPeriod"/>
            </a:pPr>
            <a:endParaRPr lang="fr-FR" sz="2800" dirty="0" smtClean="0"/>
          </a:p>
          <a:p>
            <a:pPr marL="514350" indent="-514350">
              <a:buFont typeface="+mj-lt"/>
              <a:buAutoNum type="arabicPeriod"/>
            </a:pPr>
            <a:endParaRPr lang="fr-FR" sz="2800" dirty="0"/>
          </a:p>
          <a:p>
            <a:pPr marL="514350" indent="-514350">
              <a:buFont typeface="+mj-lt"/>
              <a:buAutoNum type="arabicPeriod"/>
            </a:pPr>
            <a:endParaRPr lang="fr-FR" sz="2800" dirty="0" smtClean="0"/>
          </a:p>
          <a:p>
            <a:pPr marL="0" lvl="2" indent="0">
              <a:buNone/>
            </a:pPr>
            <a:endParaRPr lang="fr-FR" dirty="0" smtClean="0"/>
          </a:p>
          <a:p>
            <a:pPr marL="0" lvl="2" indent="0" algn="ctr">
              <a:buNone/>
            </a:pPr>
            <a:r>
              <a:rPr lang="fr-FR" dirty="0" smtClean="0"/>
              <a:t>5 </a:t>
            </a:r>
            <a:r>
              <a:rPr lang="fr-FR" dirty="0"/>
              <a:t>exercices et la marche cadencée en « pas de parade » </a:t>
            </a:r>
          </a:p>
          <a:p>
            <a:pPr marL="0" indent="0" algn="ctr">
              <a:buNone/>
            </a:pPr>
            <a:endParaRPr lang="fr-FR" sz="2800" dirty="0"/>
          </a:p>
          <a:p>
            <a:pPr marL="514350" indent="-514350">
              <a:buFont typeface="+mj-lt"/>
              <a:buAutoNum type="arabicPeriod"/>
            </a:pPr>
            <a:r>
              <a:rPr lang="fr-FR" sz="2800" dirty="0" smtClean="0"/>
              <a:t>Relaxation et détente</a:t>
            </a:r>
          </a:p>
          <a:p>
            <a:pPr marL="514350" indent="-514350">
              <a:buFont typeface="+mj-lt"/>
              <a:buAutoNum type="arabicPeriod"/>
            </a:pPr>
            <a:endParaRPr lang="fr-FR" sz="2800" dirty="0" smtClean="0"/>
          </a:p>
          <a:p>
            <a:pPr marL="800100" lvl="2" indent="0">
              <a:buNone/>
            </a:pPr>
            <a:r>
              <a:rPr lang="fr-FR" sz="2000" dirty="0" smtClean="0"/>
              <a:t>	</a:t>
            </a:r>
            <a:endParaRPr lang="fr-FR" dirty="0"/>
          </a:p>
          <a:p>
            <a:pPr marL="800100" lvl="2" indent="0">
              <a:buNone/>
            </a:pPr>
            <a:endParaRPr lang="fr-FR" dirty="0" smtClean="0"/>
          </a:p>
          <a:p>
            <a:pPr marL="800100" lvl="2" indent="0">
              <a:buNone/>
            </a:pPr>
            <a:endParaRPr lang="fr-FR" dirty="0"/>
          </a:p>
          <a:p>
            <a:pPr marL="800100" lvl="2" indent="0">
              <a:buNone/>
            </a:pPr>
            <a:endParaRPr lang="fr-FR" dirty="0"/>
          </a:p>
          <a:p>
            <a:pPr marL="800100" lvl="2" indent="0">
              <a:buNone/>
            </a:pPr>
            <a:endParaRPr lang="fr-FR" sz="2800" dirty="0" smtClean="0"/>
          </a:p>
        </p:txBody>
      </p:sp>
      <p:sp>
        <p:nvSpPr>
          <p:cNvPr id="4" name="Rectangle à coins arrondis 3"/>
          <p:cNvSpPr/>
          <p:nvPr/>
        </p:nvSpPr>
        <p:spPr>
          <a:xfrm>
            <a:off x="1562444" y="3037541"/>
            <a:ext cx="2006924" cy="866038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 smtClean="0">
                <a:solidFill>
                  <a:schemeClr val="tx1"/>
                </a:solidFill>
              </a:rPr>
              <a:t>En 4 ou 8 temps </a:t>
            </a:r>
            <a:endParaRPr lang="fr-FR" sz="2400" b="1" dirty="0">
              <a:solidFill>
                <a:schemeClr val="tx1"/>
              </a:solidFill>
            </a:endParaRPr>
          </a:p>
        </p:txBody>
      </p:sp>
      <p:pic>
        <p:nvPicPr>
          <p:cNvPr id="5" name="Image 4" descr="Capture d’écran 2015-06-01 à 10.22.4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4800" y="1081725"/>
            <a:ext cx="2032000" cy="3289300"/>
          </a:xfrm>
          <a:prstGeom prst="rect">
            <a:avLst/>
          </a:prstGeom>
        </p:spPr>
      </p:pic>
      <p:sp>
        <p:nvSpPr>
          <p:cNvPr id="6" name="Rectangle à coins arrondis 5"/>
          <p:cNvSpPr/>
          <p:nvPr/>
        </p:nvSpPr>
        <p:spPr>
          <a:xfrm>
            <a:off x="4079745" y="3037541"/>
            <a:ext cx="2176675" cy="866038"/>
          </a:xfrm>
          <a:prstGeom prst="roundRect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b="1" dirty="0" smtClean="0">
                <a:solidFill>
                  <a:schemeClr val="tx1"/>
                </a:solidFill>
              </a:rPr>
              <a:t>6 morceaux aux tempos variés</a:t>
            </a:r>
            <a:endParaRPr lang="fr-FR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471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rgbClr val="953735"/>
                </a:solidFill>
              </a:rPr>
              <a:t>Vidéo</a:t>
            </a:r>
            <a:endParaRPr lang="fr-FR" b="1" dirty="0">
              <a:solidFill>
                <a:srgbClr val="953735"/>
              </a:solidFill>
            </a:endParaRPr>
          </a:p>
        </p:txBody>
      </p:sp>
      <p:pic>
        <p:nvPicPr>
          <p:cNvPr id="4" name="Film Mémoire def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34611414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>
                    <a:lumMod val="75000"/>
                  </a:schemeClr>
                </a:solidFill>
              </a:rPr>
              <a:t>Résultats</a:t>
            </a:r>
            <a:endParaRPr lang="fr-FR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6" name="Image 15" descr="Capture d’écran 2015-06-01 à 15.57.4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842" y="1631533"/>
            <a:ext cx="7620000" cy="4406900"/>
          </a:xfrm>
          <a:prstGeom prst="rect">
            <a:avLst/>
          </a:prstGeom>
        </p:spPr>
      </p:pic>
      <p:sp>
        <p:nvSpPr>
          <p:cNvPr id="17" name="ZoneTexte 16"/>
          <p:cNvSpPr txBox="1"/>
          <p:nvPr/>
        </p:nvSpPr>
        <p:spPr>
          <a:xfrm>
            <a:off x="6844632" y="2513263"/>
            <a:ext cx="1189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23" name="ZoneTexte 22"/>
          <p:cNvSpPr txBox="1"/>
          <p:nvPr/>
        </p:nvSpPr>
        <p:spPr>
          <a:xfrm>
            <a:off x="6724315" y="232859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  </a:t>
            </a:r>
            <a:endParaRPr lang="fr-FR" dirty="0"/>
          </a:p>
        </p:txBody>
      </p:sp>
      <p:sp>
        <p:nvSpPr>
          <p:cNvPr id="29" name="ZoneTexte 28"/>
          <p:cNvSpPr txBox="1"/>
          <p:nvPr/>
        </p:nvSpPr>
        <p:spPr>
          <a:xfrm>
            <a:off x="1443789" y="269793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4" name="ZoneTexte 3"/>
          <p:cNvSpPr txBox="1"/>
          <p:nvPr/>
        </p:nvSpPr>
        <p:spPr>
          <a:xfrm>
            <a:off x="1674180" y="6141088"/>
            <a:ext cx="1224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 smtClean="0"/>
              <a:t>Stade III</a:t>
            </a:r>
            <a:endParaRPr lang="fr-FR" sz="2400" b="1" dirty="0"/>
          </a:p>
        </p:txBody>
      </p:sp>
      <p:sp>
        <p:nvSpPr>
          <p:cNvPr id="5" name="ZoneTexte 4"/>
          <p:cNvSpPr txBox="1"/>
          <p:nvPr/>
        </p:nvSpPr>
        <p:spPr>
          <a:xfrm>
            <a:off x="4178851" y="6141088"/>
            <a:ext cx="1142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 smtClean="0"/>
              <a:t>Stade II</a:t>
            </a:r>
            <a:endParaRPr lang="fr-FR" b="1" dirty="0"/>
          </a:p>
        </p:txBody>
      </p:sp>
      <p:sp>
        <p:nvSpPr>
          <p:cNvPr id="6" name="ZoneTexte 5"/>
          <p:cNvSpPr txBox="1"/>
          <p:nvPr/>
        </p:nvSpPr>
        <p:spPr>
          <a:xfrm>
            <a:off x="6724315" y="6145904"/>
            <a:ext cx="124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 smtClean="0"/>
              <a:t>Stade IV</a:t>
            </a:r>
            <a:endParaRPr lang="fr-FR" sz="2400" b="1" dirty="0"/>
          </a:p>
        </p:txBody>
      </p:sp>
      <p:sp>
        <p:nvSpPr>
          <p:cNvPr id="7" name="Flèche vers le bas 6"/>
          <p:cNvSpPr/>
          <p:nvPr/>
        </p:nvSpPr>
        <p:spPr>
          <a:xfrm>
            <a:off x="1443788" y="2882596"/>
            <a:ext cx="230391" cy="753616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8" name="Flèche vers le bas 7"/>
          <p:cNvSpPr/>
          <p:nvPr/>
        </p:nvSpPr>
        <p:spPr>
          <a:xfrm>
            <a:off x="2725003" y="2697931"/>
            <a:ext cx="267369" cy="79122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9" name="Flèche vers le bas 8"/>
          <p:cNvSpPr/>
          <p:nvPr/>
        </p:nvSpPr>
        <p:spPr>
          <a:xfrm>
            <a:off x="6309895" y="2882595"/>
            <a:ext cx="227263" cy="753616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10" name="Flèche vers le bas 9"/>
          <p:cNvSpPr/>
          <p:nvPr/>
        </p:nvSpPr>
        <p:spPr>
          <a:xfrm>
            <a:off x="7486316" y="2328598"/>
            <a:ext cx="254000" cy="83971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4" name="Image 33" descr="Capture d’écran 2015-06-01 à 15.57.5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132" y="1631533"/>
            <a:ext cx="7493000" cy="4368800"/>
          </a:xfrm>
          <a:prstGeom prst="rect">
            <a:avLst/>
          </a:prstGeom>
        </p:spPr>
      </p:pic>
      <p:sp>
        <p:nvSpPr>
          <p:cNvPr id="35" name="Flèche vers le bas 34"/>
          <p:cNvSpPr/>
          <p:nvPr/>
        </p:nvSpPr>
        <p:spPr>
          <a:xfrm>
            <a:off x="2898794" y="2697931"/>
            <a:ext cx="269522" cy="617437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6" name="Flèche vers le bas 35"/>
          <p:cNvSpPr/>
          <p:nvPr/>
        </p:nvSpPr>
        <p:spPr>
          <a:xfrm>
            <a:off x="5321411" y="3067262"/>
            <a:ext cx="226484" cy="568949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7" name="Flèche vers le bas 36"/>
          <p:cNvSpPr/>
          <p:nvPr/>
        </p:nvSpPr>
        <p:spPr>
          <a:xfrm>
            <a:off x="6456945" y="2573877"/>
            <a:ext cx="307474" cy="61743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8" name="Image 37" descr="Capture d’écran 2015-06-03 à 19.37.13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231004"/>
            <a:ext cx="8496300" cy="4914900"/>
          </a:xfrm>
          <a:prstGeom prst="rect">
            <a:avLst/>
          </a:prstGeom>
        </p:spPr>
      </p:pic>
      <p:sp>
        <p:nvSpPr>
          <p:cNvPr id="39" name="Flèche vers le bas 38"/>
          <p:cNvSpPr/>
          <p:nvPr/>
        </p:nvSpPr>
        <p:spPr>
          <a:xfrm>
            <a:off x="6510418" y="1764632"/>
            <a:ext cx="307474" cy="56396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40" name="Flèche vers le bas 39"/>
          <p:cNvSpPr/>
          <p:nvPr/>
        </p:nvSpPr>
        <p:spPr>
          <a:xfrm>
            <a:off x="7832746" y="2639473"/>
            <a:ext cx="268134" cy="617438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911794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9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800" b="1" dirty="0" smtClean="0">
                <a:solidFill>
                  <a:schemeClr val="accent2">
                    <a:lumMod val="75000"/>
                  </a:schemeClr>
                </a:solidFill>
              </a:rPr>
              <a:t>Corrélation</a:t>
            </a:r>
            <a:endParaRPr lang="fr-FR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Image 4" descr="Capture d’écran 2015-06-02 à 10.17.4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0909" y="1163638"/>
            <a:ext cx="5011302" cy="2934701"/>
          </a:xfrm>
          <a:prstGeom prst="rect">
            <a:avLst/>
          </a:prstGeom>
        </p:spPr>
      </p:pic>
      <p:sp>
        <p:nvSpPr>
          <p:cNvPr id="8" name="Hexagone 7"/>
          <p:cNvSpPr/>
          <p:nvPr/>
        </p:nvSpPr>
        <p:spPr>
          <a:xfrm>
            <a:off x="895684" y="4424947"/>
            <a:ext cx="3051782" cy="1978527"/>
          </a:xfrm>
          <a:prstGeom prst="hexagon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 smtClean="0">
                <a:solidFill>
                  <a:srgbClr val="000000"/>
                </a:solidFill>
              </a:rPr>
              <a:t>Taux d’amélioration aux trois tests</a:t>
            </a:r>
            <a:endParaRPr lang="fr-FR" sz="2400" b="1" dirty="0">
              <a:solidFill>
                <a:srgbClr val="000000"/>
              </a:solidFill>
            </a:endParaRPr>
          </a:p>
        </p:txBody>
      </p:sp>
      <p:sp>
        <p:nvSpPr>
          <p:cNvPr id="9" name="Hexagone 8"/>
          <p:cNvSpPr/>
          <p:nvPr/>
        </p:nvSpPr>
        <p:spPr>
          <a:xfrm>
            <a:off x="5427579" y="4424947"/>
            <a:ext cx="3017131" cy="1978527"/>
          </a:xfrm>
          <a:prstGeom prst="hexagon">
            <a:avLst/>
          </a:prstGeom>
          <a:solidFill>
            <a:srgbClr val="D9969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 smtClean="0">
                <a:solidFill>
                  <a:srgbClr val="000000"/>
                </a:solidFill>
              </a:rPr>
              <a:t>Stade de la classification d’Hoehn et Yahr</a:t>
            </a:r>
            <a:endParaRPr lang="fr-FR" sz="2400" b="1" dirty="0">
              <a:solidFill>
                <a:srgbClr val="000000"/>
              </a:solidFill>
            </a:endParaRPr>
          </a:p>
        </p:txBody>
      </p:sp>
      <p:cxnSp>
        <p:nvCxnSpPr>
          <p:cNvPr id="11" name="Connecteur droit 10"/>
          <p:cNvCxnSpPr>
            <a:stCxn id="8" idx="0"/>
            <a:endCxn id="9" idx="3"/>
          </p:cNvCxnSpPr>
          <p:nvPr/>
        </p:nvCxnSpPr>
        <p:spPr>
          <a:xfrm>
            <a:off x="3947466" y="5414211"/>
            <a:ext cx="148011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ZoneTexte 11"/>
          <p:cNvSpPr txBox="1"/>
          <p:nvPr/>
        </p:nvSpPr>
        <p:spPr>
          <a:xfrm>
            <a:off x="3996604" y="6048285"/>
            <a:ext cx="12920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b="1" dirty="0" smtClean="0"/>
              <a:t>r = 0,96 </a:t>
            </a:r>
            <a:endParaRPr lang="fr-FR" sz="2800" b="1" dirty="0"/>
          </a:p>
        </p:txBody>
      </p:sp>
      <p:cxnSp>
        <p:nvCxnSpPr>
          <p:cNvPr id="14" name="Connecteur droit 13"/>
          <p:cNvCxnSpPr/>
          <p:nvPr/>
        </p:nvCxnSpPr>
        <p:spPr>
          <a:xfrm>
            <a:off x="4358105" y="5253789"/>
            <a:ext cx="284519" cy="347579"/>
          </a:xfrm>
          <a:prstGeom prst="line">
            <a:avLst/>
          </a:prstGeom>
          <a:ln w="76200" cmpd="sng">
            <a:solidFill>
              <a:srgbClr val="77933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5"/>
          <p:cNvCxnSpPr/>
          <p:nvPr/>
        </p:nvCxnSpPr>
        <p:spPr>
          <a:xfrm flipH="1">
            <a:off x="4642624" y="5120105"/>
            <a:ext cx="343797" cy="481263"/>
          </a:xfrm>
          <a:prstGeom prst="line">
            <a:avLst/>
          </a:prstGeom>
          <a:ln w="76200" cmpd="sng">
            <a:solidFill>
              <a:srgbClr val="77933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2727158"/>
            <a:ext cx="732589" cy="3399005"/>
          </a:xfrm>
        </p:spPr>
        <p:txBody>
          <a:bodyPr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815441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/>
                </a:solidFill>
              </a:rPr>
              <a:t>Discussion</a:t>
            </a:r>
            <a:endParaRPr lang="fr-FR" b="1" dirty="0">
              <a:solidFill>
                <a:schemeClr val="accent2"/>
              </a:solidFill>
            </a:endParaRPr>
          </a:p>
        </p:txBody>
      </p:sp>
      <p:graphicFrame>
        <p:nvGraphicFramePr>
          <p:cNvPr id="5" name="Espace réservé du contenu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3221581"/>
              </p:ext>
            </p:extLst>
          </p:nvPr>
        </p:nvGraphicFramePr>
        <p:xfrm>
          <a:off x="323516" y="1600200"/>
          <a:ext cx="856648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83193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800" b="1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fr-FR" sz="4800" b="1" dirty="0" smtClean="0">
                <a:solidFill>
                  <a:schemeClr val="accent2">
                    <a:lumMod val="75000"/>
                  </a:schemeClr>
                </a:solidFill>
              </a:rPr>
              <a:t>		Conclusion</a:t>
            </a:r>
            <a:endParaRPr lang="fr-FR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 smtClean="0"/>
              <a:t>Malgré les biais, </a:t>
            </a:r>
            <a:r>
              <a:rPr lang="fr-FR" b="1" dirty="0" smtClean="0"/>
              <a:t>résultats positifs </a:t>
            </a:r>
            <a:r>
              <a:rPr lang="fr-FR" dirty="0" smtClean="0"/>
              <a:t>et </a:t>
            </a:r>
            <a:r>
              <a:rPr lang="fr-FR" b="1" dirty="0" smtClean="0"/>
              <a:t>encourageants</a:t>
            </a:r>
            <a:endParaRPr lang="fr-FR" b="1" dirty="0"/>
          </a:p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r>
              <a:rPr lang="fr-FR" b="1" dirty="0" smtClean="0"/>
              <a:t>Enrichissement personnel</a:t>
            </a:r>
            <a:r>
              <a:rPr lang="fr-FR" dirty="0" smtClean="0"/>
              <a:t> concernant la profession de </a:t>
            </a:r>
            <a:r>
              <a:rPr lang="fr-FR" b="1" dirty="0" smtClean="0"/>
              <a:t>kinésithérapeute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u="sng" dirty="0" smtClean="0"/>
              <a:t>Ouverture :</a:t>
            </a:r>
            <a:r>
              <a:rPr lang="fr-FR" b="1" dirty="0" smtClean="0"/>
              <a:t> </a:t>
            </a:r>
            <a:r>
              <a:rPr lang="fr-FR" dirty="0" smtClean="0"/>
              <a:t>utilisation de l’</a:t>
            </a:r>
            <a:r>
              <a:rPr lang="fr-FR" b="1" dirty="0" smtClean="0"/>
              <a:t>autocorrection</a:t>
            </a:r>
            <a:r>
              <a:rPr lang="fr-FR" dirty="0" smtClean="0"/>
              <a:t> à l’aide d’un </a:t>
            </a:r>
            <a:r>
              <a:rPr lang="fr-FR" b="1" dirty="0" smtClean="0"/>
              <a:t>miroir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654456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/>
                </a:solidFill>
              </a:rPr>
              <a:t>Merci de votre attention </a:t>
            </a:r>
            <a:endParaRPr lang="fr-FR" b="1" dirty="0">
              <a:solidFill>
                <a:schemeClr val="accent2"/>
              </a:solidFill>
            </a:endParaRPr>
          </a:p>
        </p:txBody>
      </p:sp>
      <p:pic>
        <p:nvPicPr>
          <p:cNvPr id="4" name="Espace réservé du contenu 3" descr="IMG_241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84" b="1318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09085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smtClean="0">
                <a:solidFill>
                  <a:schemeClr val="accent2">
                    <a:lumMod val="75000"/>
                  </a:schemeClr>
                </a:solidFill>
              </a:rPr>
              <a:t>Temps et Tempo </a:t>
            </a:r>
            <a:endParaRPr lang="fr-FR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sz="2800" b="1" dirty="0" smtClean="0"/>
              <a:t>Tempo = Rythme = Battement / Minute = Fréquence</a:t>
            </a:r>
          </a:p>
          <a:p>
            <a:pPr marL="0" indent="0">
              <a:buNone/>
            </a:pPr>
            <a:endParaRPr lang="fr-FR" sz="2800" b="1" dirty="0" smtClean="0"/>
          </a:p>
          <a:p>
            <a:pPr marL="0" indent="0">
              <a:buNone/>
            </a:pPr>
            <a:endParaRPr lang="fr-FR" sz="2800" b="1" dirty="0"/>
          </a:p>
          <a:p>
            <a:pPr marL="0" indent="0">
              <a:buNone/>
            </a:pPr>
            <a:r>
              <a:rPr lang="fr-FR" sz="2800" b="1" dirty="0" smtClean="0"/>
              <a:t> </a:t>
            </a:r>
            <a:endParaRPr lang="fr-FR" sz="2800" b="1" dirty="0"/>
          </a:p>
        </p:txBody>
      </p:sp>
      <p:pic>
        <p:nvPicPr>
          <p:cNvPr id="4" name="Image 3" descr="Capture d’écran 2015-06-01 à 10.17.28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104622"/>
            <a:ext cx="7930203" cy="30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186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Exécutive.thmx</Template>
  <TotalTime>4714</TotalTime>
  <Words>330</Words>
  <Application>Microsoft Macintosh PowerPoint</Application>
  <PresentationFormat>Présentation à l'écran (4:3)</PresentationFormat>
  <Paragraphs>87</Paragraphs>
  <Slides>14</Slides>
  <Notes>0</Notes>
  <HiddenSlides>0</HiddenSlides>
  <MMClips>1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14</vt:i4>
      </vt:variant>
    </vt:vector>
  </HeadingPairs>
  <TitlesOfParts>
    <vt:vector size="15" baseType="lpstr">
      <vt:lpstr>Thème Office</vt:lpstr>
      <vt:lpstr>Rythme et Parkinson : intérêt fonctionnel sur la marche, l’équilibre et le risque de chute</vt:lpstr>
      <vt:lpstr>Choix du thème</vt:lpstr>
      <vt:lpstr>Risque de chute des Parkinsoniens</vt:lpstr>
      <vt:lpstr>Kinésithérapie </vt:lpstr>
      <vt:lpstr>Hypothèse de recherche </vt:lpstr>
      <vt:lpstr>Méthode et protocole </vt:lpstr>
      <vt:lpstr>Déroulement d’une séance</vt:lpstr>
      <vt:lpstr>Vidéo</vt:lpstr>
      <vt:lpstr>Résultats</vt:lpstr>
      <vt:lpstr>Corrélation</vt:lpstr>
      <vt:lpstr>Discussion</vt:lpstr>
      <vt:lpstr>   Conclusion</vt:lpstr>
      <vt:lpstr>Merci de votre attention </vt:lpstr>
      <vt:lpstr>Temps et Tempo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Rythme et Parkinson : intérêt fonctionnel sur la marche, l’équilibre et le risque de chute</dc:title>
  <dc:creator>Juliette Jahan</dc:creator>
  <cp:lastModifiedBy>Juliette Jahan</cp:lastModifiedBy>
  <cp:revision>66</cp:revision>
  <dcterms:created xsi:type="dcterms:W3CDTF">2015-05-31T08:12:17Z</dcterms:created>
  <dcterms:modified xsi:type="dcterms:W3CDTF">2015-06-19T09:25:03Z</dcterms:modified>
</cp:coreProperties>
</file>