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3" r:id="rId3"/>
    <p:sldId id="279" r:id="rId4"/>
    <p:sldId id="280" r:id="rId5"/>
    <p:sldId id="281" r:id="rId6"/>
    <p:sldId id="277" r:id="rId7"/>
    <p:sldId id="258" r:id="rId8"/>
    <p:sldId id="288" r:id="rId9"/>
    <p:sldId id="283" r:id="rId10"/>
    <p:sldId id="269" r:id="rId11"/>
    <p:sldId id="268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NU3ObDjf395Hg5bJ33BLA==" hashData="IbxWZCQzHf10UTawRuQ3vP0GM+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40209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68265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4348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8445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7144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4291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81921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81539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0039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2439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4277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1F4DB-6DE1-43B8-9C67-90416E7C6284}" type="datetimeFigureOut">
              <a:rPr lang="fr-FR" smtClean="0"/>
              <a:t>03/06/2017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063AC-D680-45D6-8170-2B140A1F948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416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_ Silence speaks...... _ - Music Secret Garden --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990847" y="2967335"/>
            <a:ext cx="5162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L’ÂME </a:t>
            </a:r>
          </a:p>
          <a:p>
            <a:pPr algn="ctr"/>
            <a:r>
              <a:rPr lang="fr-F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D’UN PAPILLON</a:t>
            </a:r>
            <a:endParaRPr lang="fr-F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156176" y="6021288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CHRYS@CK</a:t>
            </a:r>
            <a:endParaRPr lang="fr-FR" sz="14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60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9000">
        <p:fade/>
      </p:transition>
    </mc:Choice>
    <mc:Fallback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Souci, Fleurs, Blütenmeer, Pré De Fleu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7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ésultat d’images pour tub visage de fem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3" y="4114798"/>
            <a:ext cx="2057400" cy="274320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ésultat d’images pour tub anime papillon qui vole anim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72816"/>
            <a:ext cx="2343150" cy="244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dirty="0"/>
          </a:p>
          <a:p>
            <a:r>
              <a:rPr lang="fr-FR" b="1" i="1" dirty="0">
                <a:solidFill>
                  <a:schemeClr val="bg1"/>
                </a:solidFill>
              </a:rPr>
              <a:t>Un papillon vibrionne tout autour de moi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Troublant mes pensées élevées  aux cieux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90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Gros Chou Blanc Ling, Pieris Brassicae, Papillon, Blan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72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Je perçois en lui un ange envoyé par le divin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Pour puiser au fond de mon être mon essence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6209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amouflage, Caterpillar, Vert, Fermer, Na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01" y="134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755576" y="404664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Il  me parait soudainement évident qu'il faudrait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Que je renaisse, prisonnière de mes souffrances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1031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Résultat de recherche d'images pour &quot;très belles photo de papillo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67544" y="404664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Dans un cocon, afin de vider mon </a:t>
            </a:r>
            <a:r>
              <a:rPr lang="fr-FR" b="1" i="1" dirty="0" smtClean="0">
                <a:solidFill>
                  <a:schemeClr val="bg1"/>
                </a:solidFill>
              </a:rPr>
              <a:t>cœur </a:t>
            </a:r>
            <a:r>
              <a:rPr lang="fr-FR" b="1" i="1" dirty="0">
                <a:solidFill>
                  <a:schemeClr val="bg1"/>
                </a:solidFill>
              </a:rPr>
              <a:t>de pleurs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sciemment faire avec </a:t>
            </a:r>
            <a:r>
              <a:rPr lang="fr-FR" b="1" i="1" dirty="0" smtClean="0">
                <a:solidFill>
                  <a:schemeClr val="bg1"/>
                </a:solidFill>
              </a:rPr>
              <a:t>courage </a:t>
            </a:r>
            <a:r>
              <a:rPr lang="fr-FR" b="1" i="1" dirty="0">
                <a:solidFill>
                  <a:schemeClr val="bg1"/>
                </a:solidFill>
              </a:rPr>
              <a:t>un pas en avant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01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Papillon, Nature, Ailes, Insec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179512" y="404664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dirty="0"/>
          </a:p>
          <a:p>
            <a:r>
              <a:rPr lang="fr-FR" b="1" i="1" dirty="0">
                <a:solidFill>
                  <a:schemeClr val="bg1"/>
                </a:solidFill>
              </a:rPr>
              <a:t>Passer de l'ombre à lumière par la grâce de dieu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En laissant mon passé derrière moi dans l'acception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01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Acteurs, Art, Papillon, Fantaisie, Inde, Manipul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9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Croire en un  avenir ou mes désirs se réaliseront 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Que ma vie ne me soit plus perçue comme  une lutte, 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852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Nymphe Des Arbres, Papillon, Insectes, Blanc, Bl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188640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Mais une source d'un vécu </a:t>
            </a:r>
            <a:r>
              <a:rPr lang="fr-FR" b="1" i="1" dirty="0" smtClean="0">
                <a:solidFill>
                  <a:schemeClr val="bg1"/>
                </a:solidFill>
              </a:rPr>
              <a:t>afin d’ </a:t>
            </a:r>
            <a:r>
              <a:rPr lang="fr-FR" b="1" i="1" dirty="0">
                <a:solidFill>
                  <a:schemeClr val="bg1"/>
                </a:solidFill>
              </a:rPr>
              <a:t>atteindre la sagesse, 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La métamorphose de psyché symbole de la </a:t>
            </a:r>
            <a:r>
              <a:rPr lang="fr-FR" b="1" i="1" dirty="0" smtClean="0">
                <a:solidFill>
                  <a:schemeClr val="bg1"/>
                </a:solidFill>
              </a:rPr>
              <a:t>résurrection</a:t>
            </a:r>
            <a:endParaRPr lang="fr-FR" b="1" i="1" dirty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029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Apollofalter, Papillon, Fleur, Plume, Boke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99592" y="441634"/>
            <a:ext cx="54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Une liberté d'esprit non  éphémère mais pour l'éternité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L'âme d'un papillon est une nymphe de la renaissance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31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Grain, Halme, Céréales, Papillon, Champ De Blé, Ét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76672"/>
            <a:ext cx="54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dirty="0"/>
          </a:p>
          <a:p>
            <a:r>
              <a:rPr lang="fr-FR" b="1" i="1" dirty="0" smtClean="0">
                <a:solidFill>
                  <a:schemeClr val="bg1"/>
                </a:solidFill>
              </a:rPr>
              <a:t> </a:t>
            </a:r>
            <a:r>
              <a:rPr lang="fr-FR" b="1" i="1" dirty="0">
                <a:solidFill>
                  <a:schemeClr val="bg1"/>
                </a:solidFill>
              </a:rPr>
              <a:t>le  papillon s'envola vers les cieux, emportant 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Mon message d'amour vers les miens et le divin</a:t>
            </a:r>
          </a:p>
          <a:p>
            <a:endParaRPr lang="fr" dirty="0"/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39552" y="1700808"/>
            <a:ext cx="2556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CHRYS@CK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22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13314" name="Picture 2" descr="Papillon, Insectes, Coloré, Fleur, Jau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ésultat d’images pour tub visage de fem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83" y="1733139"/>
            <a:ext cx="1847850" cy="19907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11560" y="260648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solidFill>
                  <a:schemeClr val="bg1"/>
                </a:solidFill>
              </a:rPr>
              <a:t>CREATION CHRYSANGE</a:t>
            </a:r>
            <a:endParaRPr lang="fr-FR" sz="3600" b="1" i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267744" y="6453336"/>
            <a:ext cx="5820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http://poetessechrys.vip-blog.com/</a:t>
            </a:r>
          </a:p>
        </p:txBody>
      </p:sp>
    </p:spTree>
    <p:extLst>
      <p:ext uri="{BB962C8B-B14F-4D97-AF65-F5344CB8AC3E}">
        <p14:creationId xmlns:p14="http://schemas.microsoft.com/office/powerpoint/2010/main" val="54005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172</Words>
  <Application>Microsoft Office PowerPoint</Application>
  <PresentationFormat>Affichage à l'écran (4:3)</PresentationFormat>
  <Paragraphs>27</Paragraphs>
  <Slides>11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16</cp:revision>
  <dcterms:created xsi:type="dcterms:W3CDTF">2017-06-03T15:37:26Z</dcterms:created>
  <dcterms:modified xsi:type="dcterms:W3CDTF">2017-06-03T19:05:22Z</dcterms:modified>
</cp:coreProperties>
</file>