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20"/>
  </p:notesMasterIdLst>
  <p:sldIdLst>
    <p:sldId id="358" r:id="rId4"/>
    <p:sldId id="357" r:id="rId5"/>
    <p:sldId id="265" r:id="rId6"/>
    <p:sldId id="266" r:id="rId7"/>
    <p:sldId id="268" r:id="rId8"/>
    <p:sldId id="364" r:id="rId9"/>
    <p:sldId id="367" r:id="rId10"/>
    <p:sldId id="286" r:id="rId11"/>
    <p:sldId id="282" r:id="rId12"/>
    <p:sldId id="362" r:id="rId13"/>
    <p:sldId id="369" r:id="rId14"/>
    <p:sldId id="363" r:id="rId15"/>
    <p:sldId id="300" r:id="rId16"/>
    <p:sldId id="365" r:id="rId17"/>
    <p:sldId id="366" r:id="rId18"/>
    <p:sldId id="368" r:id="rId19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4460" autoAdjust="0"/>
  </p:normalViewPr>
  <p:slideViewPr>
    <p:cSldViewPr snapToGrid="0">
      <p:cViewPr varScale="1">
        <p:scale>
          <a:sx n="49" d="100"/>
          <a:sy n="49" d="100"/>
        </p:scale>
        <p:origin x="662" y="67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2017/5/30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2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aurenebergman.com/" TargetMode="Externa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ntek.fr/" TargetMode="External"/><Relationship Id="rId2" Type="http://schemas.openxmlformats.org/officeDocument/2006/relationships/hyperlink" Target="http://laurenebergman.com/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animatum3diphone.jessicaguillot.fr/" TargetMode="External"/><Relationship Id="rId4" Type="http://schemas.openxmlformats.org/officeDocument/2006/relationships/hyperlink" Target="https://githly.github.io/ISS-liv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aurenebergman.com/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rkilen.github.io/SimplonStrap/" TargetMode="External"/><Relationship Id="rId2" Type="http://schemas.openxmlformats.org/officeDocument/2006/relationships/hyperlink" Target="https://eleutheros84.github.io/projetRoman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glosl.github.io/xy-projec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607964" y="5216754"/>
            <a:ext cx="15543451" cy="1585999"/>
          </a:xfrm>
        </p:spPr>
        <p:txBody>
          <a:bodyPr/>
          <a:lstStyle/>
          <a:p>
            <a:r>
              <a:rPr lang="en-US" altLang="ja-JP" dirty="0" err="1"/>
              <a:t>SIMPLonMARS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-1518748" y="8774832"/>
            <a:ext cx="15553728" cy="1512168"/>
          </a:xfrm>
        </p:spPr>
        <p:txBody>
          <a:bodyPr/>
          <a:lstStyle/>
          <a:p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br>
              <a:rPr lang="en-US" altLang="ja-JP" dirty="0"/>
            </a:br>
            <a:r>
              <a:rPr lang="en-US" altLang="ja-JP" dirty="0"/>
              <a:t>Portfolio – </a:t>
            </a:r>
            <a:r>
              <a:rPr lang="en-US" altLang="ja-JP" dirty="0">
                <a:hlinkClick r:id="rId2"/>
              </a:rPr>
              <a:t>laurenebergman.com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>
          <a:xfrm>
            <a:off x="1366342" y="3828709"/>
            <a:ext cx="15553728" cy="864046"/>
          </a:xfrm>
        </p:spPr>
        <p:txBody>
          <a:bodyPr/>
          <a:lstStyle/>
          <a:p>
            <a:r>
              <a:rPr lang="en-US" altLang="ja-JP" dirty="0"/>
              <a:t>ORAL FINAL</a:t>
            </a:r>
            <a:endParaRPr lang="ja-JP" alt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831" y="8122462"/>
            <a:ext cx="2710297" cy="21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Mes</a:t>
            </a:r>
            <a:r>
              <a:rPr lang="en-US" altLang="ja-JP" dirty="0"/>
              <a:t> </a:t>
            </a:r>
            <a:r>
              <a:rPr lang="en-US" altLang="ja-JP" dirty="0" err="1"/>
              <a:t>Projets</a:t>
            </a:r>
            <a:r>
              <a:rPr kumimoji="1" lang="en-US" altLang="ja-JP" dirty="0"/>
              <a:t> </a:t>
            </a:r>
            <a:r>
              <a:rPr kumimoji="1"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SIMPLonMARS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0"/>
          </p:nvPr>
        </p:nvSpPr>
        <p:spPr>
          <a:xfrm>
            <a:off x="1285313" y="4560924"/>
            <a:ext cx="3496403" cy="720080"/>
          </a:xfrm>
        </p:spPr>
        <p:txBody>
          <a:bodyPr/>
          <a:lstStyle/>
          <a:p>
            <a:r>
              <a:rPr kumimoji="1" lang="en-US" altLang="ja-JP" dirty="0" err="1"/>
              <a:t>Février</a:t>
            </a:r>
            <a:r>
              <a:rPr kumimoji="1" lang="en-US" altLang="ja-JP" dirty="0"/>
              <a:t> 2017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Portfolio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4"/>
          </p:nvPr>
        </p:nvSpPr>
        <p:spPr>
          <a:xfrm>
            <a:off x="-93239" y="2062263"/>
            <a:ext cx="5922620" cy="1616374"/>
          </a:xfrm>
        </p:spPr>
        <p:txBody>
          <a:bodyPr/>
          <a:lstStyle/>
          <a:p>
            <a:r>
              <a:rPr lang="en-US" altLang="ja-JP" dirty="0" err="1"/>
              <a:t>Création</a:t>
            </a:r>
            <a:r>
              <a:rPr lang="en-US" altLang="ja-JP" dirty="0"/>
              <a:t> d’un portfolio avec </a:t>
            </a:r>
            <a:r>
              <a:rPr lang="en-US" altLang="ja-JP" dirty="0" err="1"/>
              <a:t>Gestion</a:t>
            </a:r>
            <a:r>
              <a:rPr lang="en-US" altLang="ja-JP" dirty="0"/>
              <a:t> de </a:t>
            </a:r>
            <a:r>
              <a:rPr lang="en-US" altLang="ja-JP" dirty="0" err="1"/>
              <a:t>l’envoi</a:t>
            </a:r>
            <a:r>
              <a:rPr lang="en-US" altLang="ja-JP" dirty="0"/>
              <a:t> et la reception de mail</a:t>
            </a:r>
          </a:p>
          <a:p>
            <a:r>
              <a:rPr kumimoji="1" lang="fr-FR" altLang="ja-JP" dirty="0" err="1"/>
              <a:t>Languages</a:t>
            </a:r>
            <a:r>
              <a:rPr kumimoji="1" lang="fr-FR" altLang="ja-JP" dirty="0"/>
              <a:t> Utilisés : HTML CSS JAVASCRIPT PHP</a:t>
            </a:r>
          </a:p>
          <a:p>
            <a:r>
              <a:rPr lang="fr-FR" altLang="ja-JP" dirty="0">
                <a:hlinkClick r:id="rId2"/>
              </a:rPr>
              <a:t>Voir le projet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5"/>
          </p:nvPr>
        </p:nvSpPr>
        <p:spPr>
          <a:xfrm>
            <a:off x="5299662" y="5943640"/>
            <a:ext cx="3496403" cy="720080"/>
          </a:xfrm>
        </p:spPr>
        <p:txBody>
          <a:bodyPr/>
          <a:lstStyle/>
          <a:p>
            <a:r>
              <a:rPr kumimoji="1" lang="en-US" altLang="ja-JP" dirty="0"/>
              <a:t>MARS 2017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ja-JP" dirty="0" err="1"/>
              <a:t>Eventek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7"/>
          </p:nvPr>
        </p:nvSpPr>
        <p:spPr>
          <a:xfrm>
            <a:off x="4773727" y="7487490"/>
            <a:ext cx="4548274" cy="2492986"/>
          </a:xfrm>
        </p:spPr>
        <p:txBody>
          <a:bodyPr/>
          <a:lstStyle/>
          <a:p>
            <a:r>
              <a:rPr lang="en-US" altLang="ja-JP" dirty="0"/>
              <a:t>Stage </a:t>
            </a:r>
            <a:r>
              <a:rPr lang="en-US" altLang="ja-JP" dirty="0" err="1"/>
              <a:t>réalisé</a:t>
            </a:r>
            <a:r>
              <a:rPr lang="en-US" altLang="ja-JP" dirty="0"/>
              <a:t> </a:t>
            </a:r>
            <a:r>
              <a:rPr lang="en-US" altLang="ja-JP" dirty="0" err="1"/>
              <a:t>dans</a:t>
            </a:r>
            <a:r>
              <a:rPr lang="en-US" altLang="ja-JP" dirty="0"/>
              <a:t> </a:t>
            </a:r>
            <a:r>
              <a:rPr lang="en-US" altLang="ja-JP" dirty="0" err="1"/>
              <a:t>une</a:t>
            </a:r>
            <a:r>
              <a:rPr lang="en-US" altLang="ja-JP" dirty="0"/>
              <a:t> </a:t>
            </a:r>
            <a:r>
              <a:rPr lang="en-US" altLang="ja-JP" dirty="0" err="1"/>
              <a:t>société</a:t>
            </a:r>
            <a:r>
              <a:rPr lang="en-US" altLang="ja-JP" dirty="0"/>
              <a:t> </a:t>
            </a:r>
            <a:r>
              <a:rPr lang="en-US" altLang="ja-JP" dirty="0" err="1"/>
              <a:t>d’évènementiel</a:t>
            </a:r>
            <a:endParaRPr lang="en-US" altLang="ja-JP" dirty="0"/>
          </a:p>
          <a:p>
            <a:r>
              <a:rPr lang="en-US" altLang="ja-JP" dirty="0" err="1"/>
              <a:t>Réalisation</a:t>
            </a:r>
            <a:r>
              <a:rPr lang="en-US" altLang="ja-JP" dirty="0"/>
              <a:t> d’un catalogue </a:t>
            </a:r>
            <a:r>
              <a:rPr lang="en-US" altLang="ja-JP" dirty="0" err="1"/>
              <a:t>mobilier</a:t>
            </a:r>
            <a:r>
              <a:rPr lang="en-US" altLang="ja-JP" dirty="0"/>
              <a:t> sous </a:t>
            </a:r>
            <a:r>
              <a:rPr lang="en-US" altLang="ja-JP" dirty="0" err="1"/>
              <a:t>Indesign</a:t>
            </a:r>
            <a:r>
              <a:rPr lang="en-US" altLang="ja-JP" dirty="0"/>
              <a:t> / Integration </a:t>
            </a:r>
            <a:r>
              <a:rPr lang="en-US" altLang="ja-JP" dirty="0" err="1"/>
              <a:t>Wordpress</a:t>
            </a:r>
            <a:endParaRPr lang="en-US" altLang="ja-JP" dirty="0"/>
          </a:p>
          <a:p>
            <a:r>
              <a:rPr lang="en-US" altLang="ja-JP" dirty="0"/>
              <a:t> Languages </a:t>
            </a:r>
            <a:r>
              <a:rPr lang="en-US" altLang="ja-JP" dirty="0" err="1"/>
              <a:t>Utilisés</a:t>
            </a:r>
            <a:r>
              <a:rPr lang="en-US" altLang="ja-JP" dirty="0"/>
              <a:t> HTML CSS PHP</a:t>
            </a:r>
          </a:p>
          <a:p>
            <a:r>
              <a:rPr kumimoji="1" lang="en-US" altLang="ja-JP" dirty="0" err="1">
                <a:hlinkClick r:id="rId3"/>
              </a:rPr>
              <a:t>Voir</a:t>
            </a:r>
            <a:r>
              <a:rPr kumimoji="1" lang="en-US" altLang="ja-JP" dirty="0">
                <a:hlinkClick r:id="rId3"/>
              </a:rPr>
              <a:t> le </a:t>
            </a:r>
            <a:r>
              <a:rPr kumimoji="1" lang="en-US" altLang="ja-JP" dirty="0" err="1">
                <a:hlinkClick r:id="rId3"/>
              </a:rPr>
              <a:t>Projet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8"/>
          </p:nvPr>
        </p:nvSpPr>
        <p:spPr>
          <a:xfrm>
            <a:off x="9428413" y="4550883"/>
            <a:ext cx="3609701" cy="720080"/>
          </a:xfrm>
        </p:spPr>
        <p:txBody>
          <a:bodyPr/>
          <a:lstStyle/>
          <a:p>
            <a:r>
              <a:rPr lang="en-US" altLang="ja-JP" dirty="0"/>
              <a:t>Avril 2017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1" lang="en-US" altLang="ja-JP" dirty="0"/>
              <a:t>ISS Live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30"/>
          </p:nvPr>
        </p:nvSpPr>
        <p:spPr>
          <a:xfrm>
            <a:off x="7959221" y="1523322"/>
            <a:ext cx="6548084" cy="2191651"/>
          </a:xfrm>
        </p:spPr>
        <p:txBody>
          <a:bodyPr/>
          <a:lstStyle/>
          <a:p>
            <a:r>
              <a:rPr lang="en-US" altLang="ja-JP" dirty="0" err="1"/>
              <a:t>Création</a:t>
            </a:r>
            <a:r>
              <a:rPr lang="en-US" altLang="ja-JP" dirty="0"/>
              <a:t> dashboard </a:t>
            </a:r>
            <a:r>
              <a:rPr lang="en-US" altLang="ja-JP" dirty="0" err="1"/>
              <a:t>intéractif</a:t>
            </a:r>
            <a:r>
              <a:rPr lang="en-US" altLang="ja-JP" dirty="0"/>
              <a:t> </a:t>
            </a:r>
            <a:r>
              <a:rPr lang="en-US" altLang="ja-JP" dirty="0" err="1"/>
              <a:t>autour</a:t>
            </a:r>
            <a:r>
              <a:rPr lang="en-US" altLang="ja-JP" dirty="0"/>
              <a:t> de </a:t>
            </a:r>
            <a:r>
              <a:rPr lang="en-US" altLang="ja-JP" dirty="0" err="1"/>
              <a:t>l’ISS</a:t>
            </a:r>
            <a:r>
              <a:rPr lang="en-US" altLang="ja-JP" dirty="0"/>
              <a:t>,</a:t>
            </a:r>
          </a:p>
          <a:p>
            <a:r>
              <a:rPr lang="en-US" altLang="ja-JP" dirty="0"/>
              <a:t>Interaction avec les API, </a:t>
            </a:r>
            <a:r>
              <a:rPr lang="en-US" altLang="ja-JP" dirty="0" err="1"/>
              <a:t>gestion</a:t>
            </a:r>
            <a:r>
              <a:rPr lang="en-US" altLang="ja-JP" dirty="0"/>
              <a:t> des </a:t>
            </a:r>
            <a:r>
              <a:rPr lang="en-US" altLang="ja-JP" dirty="0" err="1"/>
              <a:t>données</a:t>
            </a:r>
            <a:r>
              <a:rPr lang="en-US" altLang="ja-JP" dirty="0"/>
              <a:t> d’un </a:t>
            </a:r>
            <a:r>
              <a:rPr lang="en-US" altLang="ja-JP" dirty="0" err="1"/>
              <a:t>formulaire</a:t>
            </a:r>
            <a:r>
              <a:rPr lang="en-US" altLang="ja-JP" dirty="0"/>
              <a:t>, </a:t>
            </a:r>
            <a:r>
              <a:rPr lang="en-US" altLang="ja-JP" dirty="0" err="1"/>
              <a:t>Découvert</a:t>
            </a:r>
            <a:r>
              <a:rPr lang="en-US" altLang="ja-JP" dirty="0"/>
              <a:t> de </a:t>
            </a:r>
            <a:r>
              <a:rPr lang="en-US" altLang="ja-JP" dirty="0" err="1"/>
              <a:t>l’orienté</a:t>
            </a:r>
            <a:r>
              <a:rPr lang="en-US" altLang="ja-JP" dirty="0"/>
              <a:t> </a:t>
            </a:r>
            <a:r>
              <a:rPr lang="en-US" altLang="ja-JP" dirty="0" err="1"/>
              <a:t>objet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JS</a:t>
            </a:r>
          </a:p>
          <a:p>
            <a:r>
              <a:rPr kumimoji="1" lang="en-US" altLang="ja-JP" dirty="0"/>
              <a:t>Language</a:t>
            </a:r>
            <a:r>
              <a:rPr lang="en-US" altLang="ja-JP" dirty="0"/>
              <a:t>s </a:t>
            </a:r>
            <a:r>
              <a:rPr lang="en-US" altLang="ja-JP" dirty="0" err="1"/>
              <a:t>Utilisés</a:t>
            </a:r>
            <a:r>
              <a:rPr lang="en-US" altLang="ja-JP" dirty="0"/>
              <a:t> : HTML CSS </a:t>
            </a:r>
            <a:r>
              <a:rPr lang="en-US" altLang="ja-JP" dirty="0" err="1"/>
              <a:t>Javascript</a:t>
            </a:r>
            <a:endParaRPr lang="en-US" altLang="ja-JP" dirty="0"/>
          </a:p>
          <a:p>
            <a:r>
              <a:rPr kumimoji="1" lang="en-US" altLang="ja-JP" dirty="0" err="1">
                <a:hlinkClick r:id="rId4"/>
              </a:rPr>
              <a:t>Voir</a:t>
            </a:r>
            <a:r>
              <a:rPr kumimoji="1" lang="en-US" altLang="ja-JP" dirty="0">
                <a:hlinkClick r:id="rId4"/>
              </a:rPr>
              <a:t> le </a:t>
            </a:r>
            <a:r>
              <a:rPr kumimoji="1" lang="en-US" altLang="ja-JP" dirty="0" err="1">
                <a:hlinkClick r:id="rId4"/>
              </a:rPr>
              <a:t>Proj</a:t>
            </a:r>
            <a:r>
              <a:rPr lang="en-US" altLang="ja-JP" dirty="0" err="1">
                <a:hlinkClick r:id="rId4"/>
              </a:rPr>
              <a:t>et</a:t>
            </a:r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31"/>
          </p:nvPr>
        </p:nvSpPr>
        <p:spPr>
          <a:xfrm>
            <a:off x="13528022" y="5938005"/>
            <a:ext cx="3819997" cy="720080"/>
          </a:xfrm>
        </p:spPr>
        <p:txBody>
          <a:bodyPr/>
          <a:lstStyle/>
          <a:p>
            <a:r>
              <a:rPr kumimoji="1" lang="en-US" altLang="ja-JP" dirty="0"/>
              <a:t>Avril 2017</a:t>
            </a:r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en-US" altLang="ja-JP" dirty="0" err="1"/>
              <a:t>Animatum</a:t>
            </a:r>
            <a:r>
              <a:rPr kumimoji="1" lang="en-US" altLang="ja-JP" dirty="0"/>
              <a:t> 3D</a:t>
            </a:r>
            <a:endParaRPr kumimoji="1" lang="ja-JP" altLang="en-US" dirty="0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33"/>
          </p:nvPr>
        </p:nvSpPr>
        <p:spPr>
          <a:xfrm>
            <a:off x="11414234" y="7465517"/>
            <a:ext cx="6297924" cy="2107202"/>
          </a:xfrm>
        </p:spPr>
        <p:txBody>
          <a:bodyPr/>
          <a:lstStyle/>
          <a:p>
            <a:r>
              <a:rPr lang="en-US" altLang="ja-JP" dirty="0" err="1"/>
              <a:t>Création</a:t>
            </a:r>
            <a:r>
              <a:rPr lang="en-US" altLang="ja-JP" dirty="0"/>
              <a:t> d’un </a:t>
            </a:r>
            <a:r>
              <a:rPr lang="en-US" altLang="ja-JP" dirty="0" err="1"/>
              <a:t>jeu</a:t>
            </a:r>
            <a:r>
              <a:rPr lang="en-US" altLang="ja-JP" dirty="0"/>
              <a:t> </a:t>
            </a:r>
            <a:r>
              <a:rPr lang="en-US" altLang="ja-JP" dirty="0" err="1"/>
              <a:t>utilisant</a:t>
            </a:r>
            <a:r>
              <a:rPr lang="en-US" altLang="ja-JP" dirty="0"/>
              <a:t> la </a:t>
            </a:r>
            <a:r>
              <a:rPr lang="en-US" altLang="ja-JP" dirty="0" err="1"/>
              <a:t>réalité</a:t>
            </a:r>
            <a:r>
              <a:rPr lang="en-US" altLang="ja-JP" dirty="0"/>
              <a:t> </a:t>
            </a:r>
            <a:r>
              <a:rPr lang="en-US" altLang="ja-JP" dirty="0" err="1"/>
              <a:t>virtuelle</a:t>
            </a:r>
            <a:r>
              <a:rPr lang="en-US" altLang="ja-JP" dirty="0"/>
              <a:t> et la </a:t>
            </a:r>
            <a:r>
              <a:rPr lang="en-US" altLang="ja-JP" dirty="0" err="1"/>
              <a:t>librairie</a:t>
            </a:r>
            <a:r>
              <a:rPr lang="en-US" altLang="ja-JP" dirty="0"/>
              <a:t> </a:t>
            </a:r>
            <a:r>
              <a:rPr lang="en-US" altLang="ja-JP" dirty="0" err="1"/>
              <a:t>BabylonJS</a:t>
            </a:r>
            <a:endParaRPr lang="en-US" altLang="ja-JP" dirty="0"/>
          </a:p>
          <a:p>
            <a:r>
              <a:rPr kumimoji="1" lang="en-US" altLang="ja-JP" dirty="0" err="1"/>
              <a:t>Réalisation</a:t>
            </a:r>
            <a:r>
              <a:rPr kumimoji="1" lang="en-US" altLang="ja-JP" dirty="0"/>
              <a:t> de la page </a:t>
            </a:r>
            <a:r>
              <a:rPr kumimoji="1" lang="en-US" altLang="ja-JP" dirty="0" err="1"/>
              <a:t>d’accueil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Sensibilisation</a:t>
            </a:r>
            <a:r>
              <a:rPr kumimoji="1" lang="en-US" altLang="ja-JP" dirty="0"/>
              <a:t> pour donner </a:t>
            </a:r>
            <a:r>
              <a:rPr kumimoji="1" lang="en-US" altLang="ja-JP" dirty="0" err="1"/>
              <a:t>une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autre</a:t>
            </a:r>
            <a:r>
              <a:rPr kumimoji="1" lang="en-US" altLang="ja-JP" dirty="0"/>
              <a:t> vision du web</a:t>
            </a:r>
            <a:endParaRPr lang="en-US" altLang="ja-JP" dirty="0"/>
          </a:p>
          <a:p>
            <a:r>
              <a:rPr kumimoji="1" lang="en-US" altLang="ja-JP" dirty="0" err="1">
                <a:hlinkClick r:id="rId5"/>
              </a:rPr>
              <a:t>Voir</a:t>
            </a:r>
            <a:r>
              <a:rPr kumimoji="1" lang="en-US" altLang="ja-JP" dirty="0">
                <a:hlinkClick r:id="rId5"/>
              </a:rPr>
              <a:t> le </a:t>
            </a:r>
            <a:r>
              <a:rPr kumimoji="1" lang="en-US" altLang="ja-JP" dirty="0" err="1">
                <a:hlinkClick r:id="rId5"/>
              </a:rPr>
              <a:t>projet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6487407"/>
      </p:ext>
    </p:extLst>
  </p:cSld>
  <p:clrMapOvr>
    <a:masterClrMapping/>
  </p:clrMapOvr>
  <p:transition spd="slow" advTm="1306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Mes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projets</a:t>
            </a:r>
            <a:r>
              <a:rPr kumimoji="1" lang="en-US" altLang="ja-JP" dirty="0"/>
              <a:t> </a:t>
            </a:r>
            <a:r>
              <a:rPr kumimoji="1"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SIMPLonMARS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 err="1"/>
              <a:t>Projet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Associatif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En</a:t>
            </a:r>
            <a:r>
              <a:rPr lang="en-US" altLang="ja-JP" dirty="0"/>
              <a:t> Collaboration avec </a:t>
            </a:r>
            <a:r>
              <a:rPr lang="en-US" altLang="ja-JP" dirty="0" err="1"/>
              <a:t>l’association</a:t>
            </a:r>
            <a:r>
              <a:rPr lang="en-US" altLang="ja-JP" dirty="0"/>
              <a:t> Felix </a:t>
            </a:r>
            <a:r>
              <a:rPr lang="en-US" altLang="ja-JP" dirty="0" err="1"/>
              <a:t>Pyat</a:t>
            </a:r>
            <a:r>
              <a:rPr lang="en-US" altLang="ja-JP" dirty="0"/>
              <a:t>, </a:t>
            </a:r>
            <a:r>
              <a:rPr lang="en-US" altLang="ja-JP" dirty="0" err="1"/>
              <a:t>j’ai</a:t>
            </a:r>
            <a:r>
              <a:rPr lang="en-US" altLang="ja-JP" dirty="0"/>
              <a:t> du </a:t>
            </a:r>
            <a:r>
              <a:rPr lang="en-US" altLang="ja-JP" dirty="0" err="1"/>
              <a:t>créer</a:t>
            </a:r>
            <a:r>
              <a:rPr lang="en-US" altLang="ja-JP" dirty="0"/>
              <a:t> un site web </a:t>
            </a:r>
            <a:r>
              <a:rPr lang="en-US" altLang="ja-JP" dirty="0" err="1"/>
              <a:t>décrivant</a:t>
            </a:r>
            <a:r>
              <a:rPr lang="en-US" altLang="ja-JP" dirty="0"/>
              <a:t> </a:t>
            </a:r>
            <a:r>
              <a:rPr lang="en-US" altLang="ja-JP" dirty="0" err="1"/>
              <a:t>leurs</a:t>
            </a:r>
            <a:r>
              <a:rPr lang="en-US" altLang="ja-JP" dirty="0"/>
              <a:t> </a:t>
            </a:r>
            <a:r>
              <a:rPr lang="en-US" altLang="ja-JP" dirty="0" err="1"/>
              <a:t>principales</a:t>
            </a:r>
            <a:r>
              <a:rPr lang="en-US" altLang="ja-JP" dirty="0"/>
              <a:t> </a:t>
            </a:r>
            <a:r>
              <a:rPr lang="en-US" altLang="ja-JP" dirty="0" err="1"/>
              <a:t>activités</a:t>
            </a:r>
            <a:r>
              <a:rPr lang="en-US" altLang="ja-JP" dirty="0"/>
              <a:t>,</a:t>
            </a:r>
          </a:p>
          <a:p>
            <a:r>
              <a:rPr lang="en-US" altLang="ja-JP" b="1" dirty="0">
                <a:solidFill>
                  <a:schemeClr val="accent3"/>
                </a:solidFill>
              </a:rPr>
              <a:t>A </a:t>
            </a:r>
            <a:r>
              <a:rPr lang="en-US" altLang="ja-JP" b="1" dirty="0" err="1">
                <a:solidFill>
                  <a:schemeClr val="accent3"/>
                </a:solidFill>
              </a:rPr>
              <a:t>l’aide</a:t>
            </a:r>
            <a:r>
              <a:rPr lang="en-US" altLang="ja-JP" b="1" dirty="0">
                <a:solidFill>
                  <a:schemeClr val="accent3"/>
                </a:solidFill>
              </a:rPr>
              <a:t> de </a:t>
            </a:r>
            <a:r>
              <a:rPr lang="en-US" altLang="ja-JP" b="1" dirty="0" err="1">
                <a:solidFill>
                  <a:schemeClr val="accent3"/>
                </a:solidFill>
              </a:rPr>
              <a:t>Wordpress</a:t>
            </a:r>
            <a:r>
              <a:rPr lang="en-US" altLang="ja-JP" b="1" dirty="0">
                <a:solidFill>
                  <a:schemeClr val="accent3"/>
                </a:solidFill>
              </a:rPr>
              <a:t>, </a:t>
            </a:r>
            <a:r>
              <a:rPr lang="en-US" altLang="ja-JP" dirty="0" err="1"/>
              <a:t>J’ai</a:t>
            </a:r>
            <a:r>
              <a:rPr lang="en-US" altLang="ja-JP" dirty="0"/>
              <a:t> </a:t>
            </a:r>
            <a:r>
              <a:rPr lang="en-US" altLang="ja-JP" dirty="0" err="1"/>
              <a:t>créer</a:t>
            </a:r>
            <a:r>
              <a:rPr lang="en-US" altLang="ja-JP" dirty="0"/>
              <a:t> </a:t>
            </a:r>
            <a:r>
              <a:rPr lang="en-US" altLang="ja-JP" dirty="0" err="1"/>
              <a:t>une</a:t>
            </a:r>
            <a:r>
              <a:rPr lang="en-US" altLang="ja-JP" dirty="0"/>
              <a:t> un site </a:t>
            </a:r>
            <a:r>
              <a:rPr lang="en-US" altLang="ja-JP" dirty="0" err="1"/>
              <a:t>mettant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 err="1"/>
              <a:t>valeur</a:t>
            </a:r>
            <a:r>
              <a:rPr lang="en-US" altLang="ja-JP" dirty="0"/>
              <a:t> le football et </a:t>
            </a:r>
            <a:r>
              <a:rPr lang="en-US" altLang="ja-JP" dirty="0" err="1"/>
              <a:t>leur</a:t>
            </a:r>
            <a:r>
              <a:rPr lang="en-US" altLang="ja-JP" dirty="0"/>
              <a:t> </a:t>
            </a:r>
            <a:r>
              <a:rPr lang="en-US" altLang="ja-JP" dirty="0" err="1"/>
              <a:t>approche</a:t>
            </a:r>
            <a:r>
              <a:rPr lang="en-US" altLang="ja-JP" dirty="0"/>
              <a:t> </a:t>
            </a:r>
            <a:r>
              <a:rPr lang="en-US" altLang="ja-JP" dirty="0" err="1"/>
              <a:t>culturelle</a:t>
            </a:r>
            <a:r>
              <a:rPr lang="en-US" altLang="ja-JP" dirty="0"/>
              <a:t>, </a:t>
            </a:r>
            <a:r>
              <a:rPr lang="en-US" altLang="ja-JP" dirty="0" err="1"/>
              <a:t>J’ai</a:t>
            </a:r>
            <a:r>
              <a:rPr lang="en-US" altLang="ja-JP" dirty="0"/>
              <a:t> </a:t>
            </a:r>
            <a:r>
              <a:rPr lang="en-US" altLang="ja-JP" dirty="0" err="1"/>
              <a:t>aussi</a:t>
            </a:r>
            <a:r>
              <a:rPr lang="en-US" altLang="ja-JP" dirty="0"/>
              <a:t> </a:t>
            </a:r>
            <a:r>
              <a:rPr lang="en-US" altLang="ja-JP" dirty="0" err="1"/>
              <a:t>crée</a:t>
            </a:r>
            <a:r>
              <a:rPr lang="en-US" altLang="ja-JP" dirty="0"/>
              <a:t> un logo pour </a:t>
            </a:r>
            <a:r>
              <a:rPr lang="en-US" altLang="ja-JP" dirty="0" err="1"/>
              <a:t>une</a:t>
            </a:r>
            <a:r>
              <a:rPr lang="en-US" altLang="ja-JP" dirty="0"/>
              <a:t> </a:t>
            </a:r>
            <a:r>
              <a:rPr lang="en-US" altLang="ja-JP" dirty="0" err="1"/>
              <a:t>meilleure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err="1"/>
              <a:t>Projet</a:t>
            </a:r>
            <a:r>
              <a:rPr lang="en-US" altLang="ja-JP" dirty="0"/>
              <a:t> Personnel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Lors</a:t>
            </a:r>
            <a:r>
              <a:rPr lang="en-US" altLang="ja-JP" dirty="0"/>
              <a:t> de la recherche de stage, </a:t>
            </a:r>
            <a:r>
              <a:rPr lang="en-US" altLang="ja-JP" dirty="0" err="1"/>
              <a:t>j’ai</a:t>
            </a:r>
            <a:r>
              <a:rPr lang="en-US" altLang="ja-JP" dirty="0"/>
              <a:t> </a:t>
            </a:r>
            <a:r>
              <a:rPr lang="en-US" altLang="ja-JP" dirty="0" err="1"/>
              <a:t>rencontré</a:t>
            </a:r>
            <a:r>
              <a:rPr lang="en-US" altLang="ja-JP" dirty="0"/>
              <a:t> Claire et </a:t>
            </a:r>
            <a:r>
              <a:rPr lang="en-US" altLang="ja-JP" dirty="0" err="1"/>
              <a:t>Déborah</a:t>
            </a:r>
            <a:r>
              <a:rPr lang="en-US" altLang="ja-JP" dirty="0"/>
              <a:t> qui </a:t>
            </a:r>
            <a:r>
              <a:rPr lang="en-US" altLang="ja-JP" dirty="0" err="1"/>
              <a:t>possède</a:t>
            </a:r>
            <a:r>
              <a:rPr lang="en-US" altLang="ja-JP" dirty="0"/>
              <a:t> </a:t>
            </a:r>
            <a:r>
              <a:rPr lang="en-US" altLang="ja-JP" dirty="0" err="1"/>
              <a:t>une</a:t>
            </a:r>
            <a:r>
              <a:rPr lang="en-US" altLang="ja-JP" dirty="0"/>
              <a:t> start-up de </a:t>
            </a:r>
            <a:r>
              <a:rPr lang="en-US" altLang="ja-JP" dirty="0" err="1"/>
              <a:t>jeux</a:t>
            </a:r>
            <a:r>
              <a:rPr lang="en-US" altLang="ja-JP" dirty="0"/>
              <a:t> de </a:t>
            </a:r>
            <a:r>
              <a:rPr lang="en-US" altLang="ja-JP" dirty="0" err="1"/>
              <a:t>piste</a:t>
            </a:r>
            <a:r>
              <a:rPr lang="en-US" altLang="ja-JP" dirty="0"/>
              <a:t> sur Marseille. </a:t>
            </a:r>
          </a:p>
          <a:p>
            <a:r>
              <a:rPr lang="en-US" altLang="ja-JP" dirty="0"/>
              <a:t>Avec </a:t>
            </a:r>
            <a:r>
              <a:rPr lang="en-US" altLang="ja-JP" dirty="0" err="1"/>
              <a:t>Wordpress</a:t>
            </a:r>
            <a:r>
              <a:rPr lang="en-US" altLang="ja-JP" dirty="0"/>
              <a:t>, </a:t>
            </a:r>
            <a:r>
              <a:rPr lang="en-US" altLang="ja-JP" dirty="0" err="1"/>
              <a:t>j’ai</a:t>
            </a:r>
            <a:r>
              <a:rPr lang="en-US" altLang="ja-JP" dirty="0"/>
              <a:t> </a:t>
            </a:r>
            <a:r>
              <a:rPr lang="en-US" altLang="ja-JP" dirty="0" err="1"/>
              <a:t>réalisé</a:t>
            </a:r>
            <a:r>
              <a:rPr lang="en-US" altLang="ja-JP" dirty="0"/>
              <a:t> un </a:t>
            </a:r>
            <a:r>
              <a:rPr lang="en-US" altLang="ja-JP" b="1" dirty="0">
                <a:solidFill>
                  <a:schemeClr val="accent2"/>
                </a:solidFill>
              </a:rPr>
              <a:t>site e-commerce </a:t>
            </a:r>
            <a:r>
              <a:rPr lang="en-US" altLang="ja-JP" dirty="0"/>
              <a:t>,</a:t>
            </a:r>
            <a:r>
              <a:rPr lang="en-US" altLang="ja-JP" dirty="0" err="1"/>
              <a:t>proposant</a:t>
            </a:r>
            <a:r>
              <a:rPr lang="en-US" altLang="ja-JP" dirty="0"/>
              <a:t> la </a:t>
            </a:r>
            <a:r>
              <a:rPr lang="en-US" altLang="ja-JP" dirty="0" err="1"/>
              <a:t>vente</a:t>
            </a:r>
            <a:r>
              <a:rPr lang="en-US" altLang="ja-JP" dirty="0"/>
              <a:t> de billets pour </a:t>
            </a:r>
            <a:r>
              <a:rPr lang="en-US" altLang="ja-JP" dirty="0" err="1"/>
              <a:t>leurs</a:t>
            </a:r>
            <a:r>
              <a:rPr lang="en-US" altLang="ja-JP" dirty="0"/>
              <a:t> </a:t>
            </a:r>
            <a:r>
              <a:rPr lang="en-US" altLang="ja-JP" dirty="0" err="1"/>
              <a:t>jeux</a:t>
            </a:r>
            <a:r>
              <a:rPr lang="en-US" altLang="ja-JP" dirty="0"/>
              <a:t> de </a:t>
            </a:r>
            <a:r>
              <a:rPr lang="en-US" altLang="ja-JP" dirty="0" err="1"/>
              <a:t>pistes</a:t>
            </a:r>
            <a:r>
              <a:rPr lang="en-US" altLang="ja-JP" dirty="0"/>
              <a:t>, Le but </a:t>
            </a:r>
            <a:r>
              <a:rPr lang="en-US" altLang="ja-JP" dirty="0" err="1"/>
              <a:t>étant</a:t>
            </a:r>
            <a:r>
              <a:rPr lang="en-US" altLang="ja-JP" dirty="0"/>
              <a:t> de </a:t>
            </a:r>
            <a:r>
              <a:rPr lang="en-US" altLang="ja-JP" dirty="0" err="1"/>
              <a:t>créer</a:t>
            </a:r>
            <a:r>
              <a:rPr lang="en-US" altLang="ja-JP" dirty="0"/>
              <a:t> </a:t>
            </a:r>
            <a:r>
              <a:rPr lang="en-US" altLang="ja-JP" dirty="0" err="1"/>
              <a:t>une</a:t>
            </a:r>
            <a:r>
              <a:rPr lang="en-US" altLang="ja-JP" dirty="0"/>
              <a:t> experience </a:t>
            </a:r>
            <a:r>
              <a:rPr lang="en-US" altLang="ja-JP" dirty="0" err="1"/>
              <a:t>utilisateur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lien avec </a:t>
            </a:r>
            <a:r>
              <a:rPr lang="en-US" altLang="ja-JP" dirty="0" err="1"/>
              <a:t>leur</a:t>
            </a:r>
            <a:r>
              <a:rPr lang="en-US" altLang="ja-JP" dirty="0"/>
              <a:t> </a:t>
            </a:r>
            <a:r>
              <a:rPr lang="en-US" altLang="ja-JP" dirty="0" err="1"/>
              <a:t>secteur</a:t>
            </a:r>
            <a:r>
              <a:rPr lang="en-US" altLang="ja-JP" dirty="0"/>
              <a:t> </a:t>
            </a:r>
            <a:r>
              <a:rPr lang="en-US" altLang="ja-JP" dirty="0" err="1"/>
              <a:t>d’activité</a:t>
            </a:r>
            <a:r>
              <a:rPr lang="en-US" altLang="ja-JP" dirty="0"/>
              <a:t>,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829" y="7366162"/>
            <a:ext cx="2971691" cy="12422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42" y="7366162"/>
            <a:ext cx="2540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4610"/>
      </p:ext>
    </p:extLst>
  </p:cSld>
  <p:clrMapOvr>
    <a:masterClrMapping/>
  </p:clrMapOvr>
  <p:transition spd="slow" advTm="7188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Et après </a:t>
            </a:r>
            <a:r>
              <a:rPr lang="en-US" altLang="ja-JP" dirty="0" err="1"/>
              <a:t>SIMPLonMARS</a:t>
            </a:r>
            <a:r>
              <a:rPr lang="en-US" altLang="ja-JP" dirty="0"/>
              <a:t> ?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pic>
        <p:nvPicPr>
          <p:cNvPr id="12" name="図プレースホルダー 1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3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プレースホルダー 32"/>
          <p:cNvSpPr>
            <a:spLocks noGrp="1"/>
          </p:cNvSpPr>
          <p:nvPr>
            <p:ph type="body" sz="quarter" idx="25"/>
          </p:nvPr>
        </p:nvSpPr>
        <p:spPr>
          <a:xfrm>
            <a:off x="3831021" y="5197631"/>
            <a:ext cx="4518608" cy="720080"/>
          </a:xfrm>
        </p:spPr>
        <p:txBody>
          <a:bodyPr/>
          <a:lstStyle/>
          <a:p>
            <a:r>
              <a:rPr lang="en-US" altLang="ja-JP" dirty="0"/>
              <a:t>Formation </a:t>
            </a:r>
            <a:r>
              <a:rPr lang="en-US" altLang="ja-JP" dirty="0" err="1"/>
              <a:t>axée</a:t>
            </a:r>
            <a:r>
              <a:rPr lang="en-US" altLang="ja-JP" dirty="0"/>
              <a:t> Back-End</a:t>
            </a:r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ja-JP" dirty="0" err="1"/>
              <a:t>J’envisage</a:t>
            </a:r>
            <a:r>
              <a:rPr lang="en-US" altLang="ja-JP" dirty="0"/>
              <a:t> </a:t>
            </a:r>
            <a:r>
              <a:rPr lang="en-US" altLang="ja-JP" dirty="0" err="1"/>
              <a:t>également</a:t>
            </a:r>
            <a:r>
              <a:rPr lang="en-US" altLang="ja-JP" dirty="0"/>
              <a:t> à </a:t>
            </a:r>
            <a:r>
              <a:rPr lang="en-US" altLang="ja-JP" dirty="0" err="1"/>
              <a:t>moyen</a:t>
            </a:r>
            <a:r>
              <a:rPr lang="en-US" altLang="ja-JP" dirty="0"/>
              <a:t> </a:t>
            </a:r>
            <a:r>
              <a:rPr lang="en-US" altLang="ja-JP" dirty="0" err="1"/>
              <a:t>terme</a:t>
            </a:r>
            <a:r>
              <a:rPr lang="en-US" altLang="ja-JP" dirty="0"/>
              <a:t> </a:t>
            </a:r>
            <a:r>
              <a:rPr lang="en-US" altLang="ja-JP" dirty="0" err="1"/>
              <a:t>une</a:t>
            </a:r>
            <a:r>
              <a:rPr lang="en-US" altLang="ja-JP" dirty="0"/>
              <a:t> </a:t>
            </a:r>
            <a:r>
              <a:rPr lang="en-US" altLang="ja-JP" dirty="0" err="1"/>
              <a:t>montée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competence </a:t>
            </a:r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 err="1"/>
              <a:t>réalisant</a:t>
            </a:r>
            <a:r>
              <a:rPr lang="en-US" altLang="ja-JP" dirty="0"/>
              <a:t> </a:t>
            </a:r>
            <a:r>
              <a:rPr lang="en-US" altLang="ja-JP" dirty="0" err="1"/>
              <a:t>une</a:t>
            </a:r>
            <a:r>
              <a:rPr lang="en-US" altLang="ja-JP" dirty="0"/>
              <a:t> formation </a:t>
            </a:r>
            <a:r>
              <a:rPr lang="en-US" altLang="ja-JP" dirty="0" err="1"/>
              <a:t>axée</a:t>
            </a:r>
            <a:r>
              <a:rPr lang="en-US" altLang="ja-JP" dirty="0"/>
              <a:t> sur des languages back,</a:t>
            </a:r>
            <a:endParaRPr kumimoji="1" lang="ja-JP" altLang="en-US" dirty="0"/>
          </a:p>
        </p:txBody>
      </p:sp>
      <p:sp>
        <p:nvSpPr>
          <p:cNvPr id="29" name="タイトル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Et après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SIMPLonMARS</a:t>
            </a:r>
            <a:r>
              <a:rPr lang="en-US" altLang="ja-JP" dirty="0">
                <a:solidFill>
                  <a:schemeClr val="accent1"/>
                </a:solidFill>
                <a:latin typeface="Route 159 Bold" pitchFamily="50" charset="0"/>
              </a:rPr>
              <a:t> ?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 err="1"/>
              <a:t>Emploi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4"/>
          </p:nvPr>
        </p:nvSpPr>
        <p:spPr>
          <a:xfrm>
            <a:off x="6953468" y="7270844"/>
            <a:ext cx="5674711" cy="2193014"/>
          </a:xfrm>
        </p:spPr>
        <p:txBody>
          <a:bodyPr/>
          <a:lstStyle/>
          <a:p>
            <a:r>
              <a:rPr kumimoji="1" lang="en-US" altLang="ja-JP" dirty="0"/>
              <a:t>+ A la suite de</a:t>
            </a:r>
            <a:r>
              <a:rPr lang="en-US" altLang="ja-JP" dirty="0"/>
              <a:t> mon stage chez </a:t>
            </a:r>
            <a:r>
              <a:rPr lang="en-US" altLang="ja-JP" dirty="0" err="1"/>
              <a:t>Eventek</a:t>
            </a:r>
            <a:r>
              <a:rPr lang="en-US" altLang="ja-JP" dirty="0"/>
              <a:t>, </a:t>
            </a:r>
            <a:r>
              <a:rPr lang="en-US" altLang="ja-JP" dirty="0" err="1"/>
              <a:t>je</a:t>
            </a:r>
            <a:r>
              <a:rPr lang="en-US" altLang="ja-JP" dirty="0"/>
              <a:t> </a:t>
            </a:r>
            <a:r>
              <a:rPr lang="en-US" altLang="ja-JP" dirty="0" err="1"/>
              <a:t>suis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phase de </a:t>
            </a:r>
            <a:r>
              <a:rPr lang="en-US" altLang="ja-JP" dirty="0" err="1"/>
              <a:t>recrutement</a:t>
            </a:r>
            <a:r>
              <a:rPr lang="en-US" altLang="ja-JP" dirty="0"/>
              <a:t> pour </a:t>
            </a:r>
            <a:r>
              <a:rPr lang="en-US" altLang="ja-JP" dirty="0" err="1"/>
              <a:t>intégrer</a:t>
            </a:r>
            <a:r>
              <a:rPr lang="en-US" altLang="ja-JP" dirty="0"/>
              <a:t> Studio Face </a:t>
            </a:r>
            <a:r>
              <a:rPr lang="en-US" altLang="ja-JP" dirty="0" err="1"/>
              <a:t>Cachée</a:t>
            </a:r>
            <a:r>
              <a:rPr lang="en-US" altLang="ja-JP" dirty="0"/>
              <a:t>, </a:t>
            </a:r>
            <a:r>
              <a:rPr lang="en-US" altLang="ja-JP" dirty="0" err="1"/>
              <a:t>Agence</a:t>
            </a:r>
            <a:r>
              <a:rPr lang="en-US" altLang="ja-JP" dirty="0"/>
              <a:t> Web sur Aix</a:t>
            </a:r>
          </a:p>
          <a:p>
            <a:r>
              <a:rPr kumimoji="1" lang="en-US" altLang="ja-JP" dirty="0"/>
              <a:t>+ </a:t>
            </a:r>
            <a:r>
              <a:rPr kumimoji="1" lang="en-US" altLang="ja-JP" dirty="0" err="1"/>
              <a:t>R</a:t>
            </a:r>
            <a:r>
              <a:rPr lang="en-US" altLang="ja-JP" dirty="0" err="1"/>
              <a:t>éalisations</a:t>
            </a:r>
            <a:r>
              <a:rPr lang="en-US" altLang="ja-JP" dirty="0"/>
              <a:t> de </a:t>
            </a:r>
            <a:r>
              <a:rPr lang="en-US" altLang="ja-JP" dirty="0" err="1"/>
              <a:t>prestations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portage </a:t>
            </a:r>
            <a:r>
              <a:rPr lang="en-US" altLang="ja-JP" dirty="0" err="1"/>
              <a:t>salarial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ja-JP" dirty="0" err="1"/>
              <a:t>Entreprise</a:t>
            </a:r>
            <a:endParaRPr kumimoji="1" lang="ja-JP" altLang="en-US" dirty="0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28"/>
          </p:nvPr>
        </p:nvSpPr>
        <p:spPr>
          <a:xfrm>
            <a:off x="12225391" y="3385817"/>
            <a:ext cx="5270743" cy="1695774"/>
          </a:xfrm>
        </p:spPr>
        <p:txBody>
          <a:bodyPr/>
          <a:lstStyle/>
          <a:p>
            <a:r>
              <a:rPr lang="en-US" altLang="ja-JP" dirty="0"/>
              <a:t>A </a:t>
            </a:r>
            <a:r>
              <a:rPr lang="en-US" altLang="ja-JP" dirty="0" err="1"/>
              <a:t>terme</a:t>
            </a:r>
            <a:r>
              <a:rPr lang="en-US" altLang="ja-JP" dirty="0"/>
              <a:t>, </a:t>
            </a:r>
            <a:r>
              <a:rPr lang="en-US" altLang="ja-JP" dirty="0" err="1"/>
              <a:t>j’envisage</a:t>
            </a:r>
            <a:r>
              <a:rPr lang="en-US" altLang="ja-JP" dirty="0"/>
              <a:t> de </a:t>
            </a:r>
            <a:r>
              <a:rPr lang="en-US" altLang="ja-JP" dirty="0" err="1"/>
              <a:t>créer</a:t>
            </a:r>
            <a:r>
              <a:rPr lang="en-US" altLang="ja-JP" dirty="0"/>
              <a:t> mon auto-</a:t>
            </a:r>
            <a:r>
              <a:rPr lang="en-US" altLang="ja-JP" dirty="0" err="1"/>
              <a:t>entreprise</a:t>
            </a:r>
            <a:r>
              <a:rPr lang="en-US" altLang="ja-JP" dirty="0"/>
              <a:t> de </a:t>
            </a:r>
            <a:r>
              <a:rPr lang="en-US" altLang="ja-JP" dirty="0" err="1"/>
              <a:t>création</a:t>
            </a:r>
            <a:r>
              <a:rPr lang="en-US" altLang="ja-JP" dirty="0"/>
              <a:t> de site web et application mobile, Grâce à </a:t>
            </a:r>
            <a:r>
              <a:rPr lang="en-US" altLang="ja-JP" dirty="0" err="1"/>
              <a:t>l’experience</a:t>
            </a:r>
            <a:r>
              <a:rPr lang="en-US" altLang="ja-JP" dirty="0"/>
              <a:t> </a:t>
            </a:r>
            <a:r>
              <a:rPr lang="en-US" altLang="ja-JP" dirty="0" err="1"/>
              <a:t>acquise</a:t>
            </a:r>
            <a:r>
              <a:rPr lang="en-US" altLang="ja-JP" dirty="0"/>
              <a:t> et à mon </a:t>
            </a:r>
            <a:r>
              <a:rPr lang="en-US" altLang="ja-JP" dirty="0" err="1"/>
              <a:t>réseau</a:t>
            </a:r>
            <a:r>
              <a:rPr lang="en-US" altLang="ja-JP" dirty="0"/>
              <a:t> </a:t>
            </a:r>
            <a:r>
              <a:rPr lang="en-US" altLang="ja-JP" dirty="0" err="1"/>
              <a:t>professionnel</a:t>
            </a:r>
            <a:r>
              <a:rPr lang="en-US" altLang="ja-JP" dirty="0"/>
              <a:t>,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3157671"/>
      </p:ext>
    </p:extLst>
  </p:cSld>
  <p:clrMapOvr>
    <a:masterClrMapping/>
  </p:clrMapOvr>
  <p:transition spd="slow" advTm="794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pic>
        <p:nvPicPr>
          <p:cNvPr id="12" name="図プレースホルダー 1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83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accent1"/>
                </a:solidFill>
                <a:latin typeface="Route 159 Bold" pitchFamily="50" charset="0"/>
              </a:rPr>
              <a:t>Conclusion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dirty="0" err="1"/>
              <a:t>Apprentissage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ja-JP" dirty="0"/>
              <a:t>Stimulation </a:t>
            </a:r>
          </a:p>
          <a:p>
            <a:r>
              <a:rPr kumimoji="1" lang="en-US" altLang="ja-JP" dirty="0" err="1"/>
              <a:t>Curiosité</a:t>
            </a:r>
            <a:endParaRPr kumimoji="1" lang="en-US" altLang="ja-JP" dirty="0"/>
          </a:p>
          <a:p>
            <a:r>
              <a:rPr lang="en-US" altLang="ja-JP" dirty="0" err="1"/>
              <a:t>Nouveauté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1" lang="en-US" altLang="ja-JP" dirty="0" err="1"/>
              <a:t>Confiance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altLang="ja-JP" dirty="0"/>
              <a:t>Affirmation de </a:t>
            </a:r>
            <a:r>
              <a:rPr lang="en-US" altLang="ja-JP" dirty="0" err="1"/>
              <a:t>soi</a:t>
            </a:r>
            <a:endParaRPr lang="en-US" altLang="ja-JP" dirty="0"/>
          </a:p>
          <a:p>
            <a:r>
              <a:rPr kumimoji="1" lang="en-US" altLang="ja-JP" dirty="0" err="1"/>
              <a:t>Avenir</a:t>
            </a:r>
            <a:r>
              <a:rPr kumimoji="1" lang="en-US" altLang="ja-JP" dirty="0"/>
              <a:t> plus serein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dirty="0"/>
              <a:t>Satisfaction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altLang="ja-JP" dirty="0"/>
              <a:t>Confirmation de </a:t>
            </a:r>
            <a:r>
              <a:rPr lang="en-US" altLang="ja-JP" dirty="0" err="1"/>
              <a:t>choix</a:t>
            </a:r>
            <a:r>
              <a:rPr lang="en-US" altLang="ja-JP" dirty="0"/>
              <a:t> </a:t>
            </a:r>
            <a:r>
              <a:rPr lang="en-US" altLang="ja-JP" dirty="0" err="1"/>
              <a:t>professionnel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kumimoji="1" lang="en-US" altLang="ja-JP" dirty="0" err="1"/>
              <a:t>Creativité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altLang="ja-JP" dirty="0" err="1"/>
              <a:t>Humanité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kumimoji="1" lang="en-US" altLang="ja-JP" dirty="0"/>
              <a:t>Transmission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kumimoji="1" lang="en-US" altLang="ja-JP" dirty="0"/>
              <a:t>Innovation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Merci </a:t>
            </a:r>
            <a:r>
              <a:rPr lang="en-US" altLang="ja-JP" dirty="0" err="1"/>
              <a:t>SIMPLonMARS</a:t>
            </a:r>
            <a:r>
              <a:rPr lang="en-US" altLang="ja-JP" dirty="0"/>
              <a:t> 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9331934"/>
      </p:ext>
    </p:extLst>
  </p:cSld>
  <p:clrMapOvr>
    <a:masterClrMapping/>
  </p:clrMapOvr>
  <p:transition spd="slow" advTm="13487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>
          <a:xfrm>
            <a:off x="1376619" y="2601257"/>
            <a:ext cx="15543451" cy="1585999"/>
          </a:xfrm>
        </p:spPr>
        <p:txBody>
          <a:bodyPr/>
          <a:lstStyle/>
          <a:p>
            <a:r>
              <a:rPr kumimoji="1" lang="en-US" altLang="ja-JP" dirty="0"/>
              <a:t>Merci de </a:t>
            </a:r>
            <a:r>
              <a:rPr kumimoji="1" lang="en-US" altLang="ja-JP" dirty="0" err="1"/>
              <a:t>votre</a:t>
            </a:r>
            <a:r>
              <a:rPr kumimoji="1" lang="en-US" altLang="ja-JP" dirty="0"/>
              <a:t> attention !</a:t>
            </a:r>
            <a:endParaRPr kumimoji="1" lang="ja-JP" altLang="en-US" dirty="0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0" y="7898368"/>
            <a:ext cx="15553728" cy="2141675"/>
          </a:xfrm>
        </p:spPr>
        <p:txBody>
          <a:bodyPr/>
          <a:lstStyle/>
          <a:p>
            <a:r>
              <a:rPr lang="en-US" altLang="ja-JP" dirty="0" err="1"/>
              <a:t>Laurène</a:t>
            </a:r>
            <a:r>
              <a:rPr lang="en-US" altLang="ja-JP" dirty="0"/>
              <a:t> BERGMAN, </a:t>
            </a:r>
          </a:p>
          <a:p>
            <a:r>
              <a:rPr lang="en-US" altLang="ja-JP" dirty="0"/>
              <a:t>Portfolio- </a:t>
            </a:r>
            <a:r>
              <a:rPr lang="en-US" altLang="ja-JP" dirty="0">
                <a:hlinkClick r:id="rId2"/>
              </a:rPr>
              <a:t>laurenebergman.com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/>
          </p:nvPr>
        </p:nvSpPr>
        <p:spPr>
          <a:xfrm>
            <a:off x="1376619" y="4888735"/>
            <a:ext cx="15553728" cy="864046"/>
          </a:xfrm>
        </p:spPr>
        <p:txBody>
          <a:bodyPr/>
          <a:lstStyle/>
          <a:p>
            <a:r>
              <a:rPr kumimoji="1" lang="en-US" altLang="ja-JP" dirty="0"/>
              <a:t>Des  Questions ?</a:t>
            </a:r>
            <a:endParaRPr kumimoji="1" lang="ja-JP" alt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217" y="7529810"/>
            <a:ext cx="3754272" cy="29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  <p:pic>
        <p:nvPicPr>
          <p:cNvPr id="12" name="図プレースホルダー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13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des</a:t>
            </a:r>
            <a:br>
              <a:rPr kumimoji="1" lang="en-US" altLang="ja-JP" dirty="0"/>
            </a:br>
            <a:r>
              <a:rPr kumimoji="1" lang="en-US" altLang="ja-JP" dirty="0" err="1">
                <a:solidFill>
                  <a:schemeClr val="accent1"/>
                </a:solidFill>
              </a:rPr>
              <a:t>Matières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Avant </a:t>
            </a:r>
            <a:r>
              <a:rPr kumimoji="1" lang="en-US" altLang="ja-JP" dirty="0" err="1"/>
              <a:t>SIMPLonMARS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/>
              <a:t>Mon </a:t>
            </a:r>
            <a:r>
              <a:rPr lang="en-US" altLang="ja-JP" dirty="0" err="1"/>
              <a:t>Expérience</a:t>
            </a:r>
            <a:r>
              <a:rPr lang="en-US" altLang="ja-JP" dirty="0"/>
              <a:t> </a:t>
            </a:r>
            <a:r>
              <a:rPr lang="en-US" altLang="ja-JP" dirty="0" err="1"/>
              <a:t>SIMPLonMARS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Retour </a:t>
            </a:r>
            <a:r>
              <a:rPr kumimoji="1" lang="en-US" altLang="ja-JP" dirty="0" err="1"/>
              <a:t>d’experience</a:t>
            </a:r>
            <a:r>
              <a:rPr kumimoji="1" lang="en-US" altLang="ja-JP" dirty="0"/>
              <a:t> sur la formation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 err="1"/>
              <a:t>Mes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Projets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 err="1"/>
              <a:t>Quelques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projets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réalisés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dans</a:t>
            </a:r>
            <a:r>
              <a:rPr kumimoji="1" lang="en-US" altLang="ja-JP" dirty="0"/>
              <a:t> le cadre de la formation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n-US" altLang="ja-JP" dirty="0"/>
              <a:t>Et après ? 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Comment </a:t>
            </a:r>
            <a:r>
              <a:rPr kumimoji="1" lang="en-US" altLang="ja-JP" dirty="0" err="1"/>
              <a:t>j’envisage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l’après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SIMPLonMARS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1726925"/>
      </p:ext>
    </p:extLst>
  </p:cSld>
  <p:clrMapOvr>
    <a:masterClrMapping/>
  </p:clrMapOvr>
  <p:transition spd="slow" advTm="6197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23" name="図プレースホルダー 2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r="16220"/>
          <a:stretch>
            <a:fillRect/>
          </a:stretch>
        </p:blipFill>
        <p:spPr/>
      </p:pic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Avant </a:t>
            </a:r>
            <a:r>
              <a:rPr lang="en-US" altLang="ja-JP" dirty="0" err="1"/>
              <a:t>SIMPLonMARS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5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73">
        <p14:flip dir="r"/>
      </p:transition>
    </mc:Choice>
    <mc:Fallback xmlns="">
      <p:transition spd="slow" advTm="427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Avant </a:t>
            </a:r>
            <a:r>
              <a:rPr lang="en-US" altLang="ja-JP" dirty="0" err="1">
                <a:latin typeface="Route 159 Bold" pitchFamily="50" charset="0"/>
              </a:rPr>
              <a:t>SIMPLonMARS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 err="1"/>
              <a:t>Passionnée</a:t>
            </a:r>
            <a:r>
              <a:rPr lang="en-US" altLang="ja-JP" dirty="0"/>
              <a:t> par le web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pic>
        <p:nvPicPr>
          <p:cNvPr id="33" name="図プレースホルダー 32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r="16368"/>
          <a:stretch>
            <a:fillRect/>
          </a:stretch>
        </p:blipFill>
        <p:spPr/>
      </p:pic>
      <p:pic>
        <p:nvPicPr>
          <p:cNvPr id="38" name="図プレースホルダー 3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r="16368"/>
          <a:stretch>
            <a:fillRect/>
          </a:stretch>
        </p:blipFill>
        <p:spPr/>
      </p:pic>
      <p:pic>
        <p:nvPicPr>
          <p:cNvPr id="40" name="図プレースホルダー 39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3" r="16453"/>
          <a:stretch>
            <a:fillRect/>
          </a:stretch>
        </p:blipFill>
        <p:spPr/>
      </p:pic>
      <p:sp>
        <p:nvSpPr>
          <p:cNvPr id="24" name="テキスト プレースホルダー 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 err="1"/>
              <a:t>Autodidacte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 err="1"/>
              <a:t>Rédaction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 err="1"/>
              <a:t>Photographie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/>
          </p:nvPr>
        </p:nvSpPr>
        <p:spPr>
          <a:xfrm>
            <a:off x="1192885" y="6295628"/>
            <a:ext cx="15900643" cy="3744416"/>
          </a:xfrm>
        </p:spPr>
        <p:txBody>
          <a:bodyPr>
            <a:normAutofit/>
          </a:bodyPr>
          <a:lstStyle/>
          <a:p>
            <a:r>
              <a:rPr lang="en-US" altLang="ja-JP" dirty="0"/>
              <a:t>A </a:t>
            </a:r>
            <a:r>
              <a:rPr lang="en-US" altLang="ja-JP" dirty="0" err="1"/>
              <a:t>l’aide</a:t>
            </a:r>
            <a:r>
              <a:rPr lang="en-US" altLang="ja-JP" dirty="0"/>
              <a:t> de mon </a:t>
            </a:r>
            <a:r>
              <a:rPr lang="en-US" altLang="ja-JP" dirty="0" err="1"/>
              <a:t>bagage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 err="1"/>
              <a:t>photographie</a:t>
            </a:r>
            <a:r>
              <a:rPr lang="en-US" altLang="ja-JP" dirty="0"/>
              <a:t>, de ma passion pour le web et de mon amour pour </a:t>
            </a:r>
            <a:r>
              <a:rPr lang="en-US" altLang="ja-JP" dirty="0" err="1"/>
              <a:t>l’écriture</a:t>
            </a:r>
            <a:r>
              <a:rPr lang="en-US" altLang="ja-JP" dirty="0"/>
              <a:t>, </a:t>
            </a:r>
            <a:r>
              <a:rPr lang="en-US" altLang="ja-JP" dirty="0" err="1"/>
              <a:t>c’est</a:t>
            </a:r>
            <a:r>
              <a:rPr lang="en-US" altLang="ja-JP" dirty="0"/>
              <a:t> tout </a:t>
            </a:r>
            <a:r>
              <a:rPr lang="en-US" altLang="ja-JP" dirty="0" err="1"/>
              <a:t>naturellement</a:t>
            </a:r>
            <a:r>
              <a:rPr lang="en-US" altLang="ja-JP" dirty="0"/>
              <a:t> que </a:t>
            </a:r>
            <a:r>
              <a:rPr lang="en-US" altLang="ja-JP" dirty="0" err="1"/>
              <a:t>j’en</a:t>
            </a:r>
            <a:r>
              <a:rPr lang="en-US" altLang="ja-JP" dirty="0"/>
              <a:t> </a:t>
            </a:r>
            <a:r>
              <a:rPr lang="en-US" altLang="ja-JP" dirty="0" err="1"/>
              <a:t>suis</a:t>
            </a:r>
            <a:r>
              <a:rPr lang="en-US" altLang="ja-JP" dirty="0"/>
              <a:t> </a:t>
            </a:r>
            <a:r>
              <a:rPr lang="en-US" altLang="ja-JP" dirty="0" err="1"/>
              <a:t>arrivée</a:t>
            </a:r>
            <a:r>
              <a:rPr lang="en-US" altLang="ja-JP" dirty="0"/>
              <a:t> à </a:t>
            </a:r>
            <a:r>
              <a:rPr lang="en-US" altLang="ja-JP" dirty="0" err="1"/>
              <a:t>créer</a:t>
            </a:r>
            <a:r>
              <a:rPr lang="en-US" altLang="ja-JP" dirty="0"/>
              <a:t> un blog, Petit à petit, </a:t>
            </a:r>
            <a:r>
              <a:rPr lang="en-US" altLang="ja-JP" dirty="0" err="1"/>
              <a:t>j’ai</a:t>
            </a:r>
            <a:r>
              <a:rPr lang="en-US" altLang="ja-JP" dirty="0"/>
              <a:t> </a:t>
            </a:r>
            <a:r>
              <a:rPr lang="en-US" altLang="ja-JP" dirty="0" err="1"/>
              <a:t>voulu</a:t>
            </a:r>
            <a:r>
              <a:rPr lang="en-US" altLang="ja-JP" dirty="0"/>
              <a:t> </a:t>
            </a:r>
            <a:r>
              <a:rPr lang="en-US" altLang="ja-JP" dirty="0" err="1"/>
              <a:t>créer</a:t>
            </a:r>
            <a:r>
              <a:rPr lang="en-US" altLang="ja-JP" dirty="0"/>
              <a:t> </a:t>
            </a:r>
            <a:r>
              <a:rPr lang="en-US" altLang="ja-JP" dirty="0" err="1"/>
              <a:t>mes</a:t>
            </a:r>
            <a:r>
              <a:rPr lang="en-US" altLang="ja-JP" dirty="0"/>
              <a:t> </a:t>
            </a:r>
            <a:r>
              <a:rPr lang="en-US" altLang="ja-JP" dirty="0" err="1"/>
              <a:t>propres</a:t>
            </a:r>
            <a:r>
              <a:rPr lang="en-US" altLang="ja-JP" dirty="0"/>
              <a:t> designs pour </a:t>
            </a:r>
            <a:r>
              <a:rPr lang="en-US" altLang="ja-JP" dirty="0" err="1"/>
              <a:t>laisser</a:t>
            </a:r>
            <a:r>
              <a:rPr lang="en-US" altLang="ja-JP" dirty="0"/>
              <a:t> </a:t>
            </a:r>
            <a:r>
              <a:rPr lang="en-US" altLang="ja-JP" dirty="0" err="1"/>
              <a:t>libre</a:t>
            </a:r>
            <a:r>
              <a:rPr lang="en-US" altLang="ja-JP" dirty="0"/>
              <a:t> court à mon imagination, De </a:t>
            </a:r>
            <a:r>
              <a:rPr lang="en-US" altLang="ja-JP" dirty="0" err="1"/>
              <a:t>là</a:t>
            </a:r>
            <a:r>
              <a:rPr lang="en-US" altLang="ja-JP" dirty="0"/>
              <a:t> </a:t>
            </a:r>
            <a:r>
              <a:rPr lang="en-US" altLang="ja-JP" dirty="0" err="1"/>
              <a:t>est</a:t>
            </a:r>
            <a:r>
              <a:rPr lang="en-US" altLang="ja-JP" dirty="0"/>
              <a:t> née ma vocation pour le </a:t>
            </a:r>
            <a:r>
              <a:rPr lang="en-US" altLang="ja-JP" dirty="0" err="1"/>
              <a:t>développement</a:t>
            </a:r>
            <a:r>
              <a:rPr lang="en-US" altLang="ja-JP" dirty="0"/>
              <a:t> web,</a:t>
            </a:r>
            <a:endParaRPr kumimoji="1" lang="ja-JP" altLang="en-US" dirty="0"/>
          </a:p>
        </p:txBody>
      </p:sp>
      <p:pic>
        <p:nvPicPr>
          <p:cNvPr id="57" name="図プレースホルダー 56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r="16368"/>
          <a:stretch>
            <a:fillRect/>
          </a:stretch>
        </p:blipFill>
        <p:spPr/>
      </p:pic>
      <p:pic>
        <p:nvPicPr>
          <p:cNvPr id="58" name="図プレースホルダー 57"/>
          <p:cNvPicPr>
            <a:picLocks noGrp="1" noChangeAspect="1"/>
          </p:cNvPicPr>
          <p:nvPr>
            <p:ph type="pic" sz="quarter" idx="2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r="16368"/>
          <a:stretch>
            <a:fillRect/>
          </a:stretch>
        </p:blipFill>
        <p:spPr/>
      </p:pic>
      <p:pic>
        <p:nvPicPr>
          <p:cNvPr id="65" name="図プレースホルダー 64"/>
          <p:cNvPicPr>
            <a:picLocks noGrp="1" noChangeAspect="1"/>
          </p:cNvPicPr>
          <p:nvPr>
            <p:ph type="pic" sz="quarter" idx="2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r="16368"/>
          <a:stretch>
            <a:fillRect/>
          </a:stretch>
        </p:blipFill>
        <p:spPr/>
      </p:pic>
      <p:sp>
        <p:nvSpPr>
          <p:cNvPr id="30" name="テキスト プレースホルダー 2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facebook.com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/>
              <a:t>twitter.com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/>
              <a:t>plus.google.com</a:t>
            </a:r>
            <a:endParaRPr kumimoji="1" lang="ja-JP" altLang="en-US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3494669"/>
      </p:ext>
    </p:extLst>
  </p:cSld>
  <p:clrMapOvr>
    <a:masterClrMapping/>
  </p:clrMapOvr>
  <p:transition spd="slow" advTm="9759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  <p:pic>
        <p:nvPicPr>
          <p:cNvPr id="23" name="図プレースホルダー 2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r="16220"/>
          <a:stretch>
            <a:fillRect/>
          </a:stretch>
        </p:blipFill>
        <p:spPr/>
      </p:pic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/>
              <a:t>Mon </a:t>
            </a:r>
            <a:r>
              <a:rPr lang="en-US" altLang="ja-JP" dirty="0" err="1"/>
              <a:t>expérience</a:t>
            </a:r>
            <a:r>
              <a:rPr lang="en-US" altLang="ja-JP" dirty="0"/>
              <a:t> </a:t>
            </a:r>
            <a:r>
              <a:rPr lang="en-US" altLang="ja-JP" dirty="0" err="1"/>
              <a:t>SIMPLonMARS</a:t>
            </a:r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6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73">
        <p14:flip dir="r"/>
      </p:transition>
    </mc:Choice>
    <mc:Fallback xmlns="">
      <p:transition spd="slow" advTm="427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Ce que </a:t>
            </a:r>
            <a:r>
              <a:rPr lang="en-US" altLang="ja-JP" dirty="0" err="1"/>
              <a:t>m’a</a:t>
            </a:r>
            <a:r>
              <a:rPr lang="en-US" altLang="ja-JP" dirty="0"/>
              <a:t> </a:t>
            </a:r>
            <a:r>
              <a:rPr lang="en-US" altLang="ja-JP" dirty="0" err="1"/>
              <a:t>appris</a:t>
            </a:r>
            <a:r>
              <a:rPr lang="en-US" altLang="ja-JP" dirty="0"/>
              <a:t> </a:t>
            </a:r>
            <a:r>
              <a:rPr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SIMPLonMARS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T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M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L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err="1"/>
              <a:t>Consolider</a:t>
            </a:r>
            <a:r>
              <a:rPr lang="en-US" altLang="ja-JP" dirty="0"/>
              <a:t> les </a:t>
            </a:r>
            <a:r>
              <a:rPr lang="en-US" altLang="ja-JP" dirty="0" err="1"/>
              <a:t>connaissances</a:t>
            </a:r>
            <a:r>
              <a:rPr lang="en-US" altLang="ja-JP" dirty="0"/>
              <a:t> </a:t>
            </a:r>
            <a:r>
              <a:rPr lang="en-US" altLang="ja-JP" dirty="0" err="1"/>
              <a:t>acquises</a:t>
            </a:r>
            <a:r>
              <a:rPr lang="en-US" altLang="ja-JP" dirty="0"/>
              <a:t> et les </a:t>
            </a:r>
            <a:r>
              <a:rPr lang="en-US" altLang="ja-JP" dirty="0" err="1"/>
              <a:t>approfondir</a:t>
            </a:r>
            <a:endParaRPr lang="en-US" altLang="ja-JP" dirty="0"/>
          </a:p>
          <a:p>
            <a:r>
              <a:rPr lang="en-US" altLang="ja-JP" dirty="0" err="1"/>
              <a:t>Apprendre</a:t>
            </a:r>
            <a:r>
              <a:rPr lang="en-US" altLang="ja-JP" dirty="0"/>
              <a:t> de </a:t>
            </a:r>
            <a:r>
              <a:rPr lang="en-US" altLang="ja-JP" b="1" dirty="0">
                <a:solidFill>
                  <a:schemeClr val="accent5"/>
                </a:solidFill>
              </a:rPr>
              <a:t>nouveaux languages et frameworks </a:t>
            </a:r>
          </a:p>
          <a:p>
            <a:r>
              <a:rPr lang="en-US" altLang="ja-JP" dirty="0" err="1"/>
              <a:t>Découvrir</a:t>
            </a:r>
            <a:r>
              <a:rPr lang="en-US" altLang="ja-JP" dirty="0"/>
              <a:t> Linux et la </a:t>
            </a:r>
            <a:r>
              <a:rPr lang="en-US" altLang="ja-JP" dirty="0" err="1"/>
              <a:t>ligne</a:t>
            </a:r>
            <a:r>
              <a:rPr lang="en-US" altLang="ja-JP" dirty="0"/>
              <a:t> de </a:t>
            </a:r>
            <a:r>
              <a:rPr lang="en-US" altLang="ja-JP"/>
              <a:t>commande</a:t>
            </a:r>
            <a:endParaRPr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accent3"/>
                </a:solidFill>
              </a:rPr>
              <a:t>Mediation </a:t>
            </a:r>
            <a:r>
              <a:rPr lang="en-US" altLang="ja-JP" b="1" dirty="0" err="1">
                <a:solidFill>
                  <a:schemeClr val="accent3"/>
                </a:solidFill>
              </a:rPr>
              <a:t>Numérique</a:t>
            </a:r>
            <a:r>
              <a:rPr lang="en-US" altLang="ja-JP" b="1" dirty="0">
                <a:solidFill>
                  <a:schemeClr val="accent3"/>
                </a:solidFill>
              </a:rPr>
              <a:t> </a:t>
            </a:r>
            <a:r>
              <a:rPr lang="en-US" altLang="ja-JP" dirty="0" err="1"/>
              <a:t>auprès</a:t>
            </a:r>
            <a:r>
              <a:rPr lang="en-US" altLang="ja-JP" dirty="0"/>
              <a:t> de </a:t>
            </a:r>
            <a:r>
              <a:rPr lang="en-US" altLang="ja-JP" dirty="0" err="1"/>
              <a:t>lycéens</a:t>
            </a:r>
            <a:r>
              <a:rPr lang="en-US" altLang="ja-JP" dirty="0"/>
              <a:t>, Transmission</a:t>
            </a:r>
          </a:p>
          <a:p>
            <a:r>
              <a:rPr lang="en-US" altLang="ja-JP" b="1" dirty="0">
                <a:solidFill>
                  <a:schemeClr val="accent3"/>
                </a:solidFill>
              </a:rPr>
              <a:t>Challenge </a:t>
            </a:r>
            <a:r>
              <a:rPr lang="en-US" altLang="ja-JP" b="1" dirty="0" err="1">
                <a:solidFill>
                  <a:schemeClr val="accent3"/>
                </a:solidFill>
              </a:rPr>
              <a:t>Aeroweb</a:t>
            </a:r>
            <a:r>
              <a:rPr lang="en-US" altLang="ja-JP" dirty="0"/>
              <a:t>, avec des </a:t>
            </a:r>
            <a:r>
              <a:rPr lang="en-US" altLang="ja-JP" dirty="0" err="1"/>
              <a:t>collégiens</a:t>
            </a:r>
            <a:r>
              <a:rPr lang="en-US" altLang="ja-JP" dirty="0"/>
              <a:t>, 2 prix </a:t>
            </a:r>
            <a:r>
              <a:rPr lang="en-US" altLang="ja-JP" dirty="0" err="1"/>
              <a:t>remportés</a:t>
            </a:r>
            <a:endParaRPr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err="1"/>
              <a:t>Travailler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 err="1"/>
              <a:t>groupe</a:t>
            </a:r>
            <a:endParaRPr lang="en-US" altLang="ja-JP" dirty="0"/>
          </a:p>
          <a:p>
            <a:r>
              <a:rPr lang="en-US" altLang="ja-JP" dirty="0" err="1"/>
              <a:t>Sensibilisation</a:t>
            </a:r>
            <a:r>
              <a:rPr lang="en-US" altLang="ja-JP" dirty="0"/>
              <a:t> aux </a:t>
            </a:r>
            <a:r>
              <a:rPr lang="en-US" altLang="ja-JP" b="1" dirty="0" err="1">
                <a:solidFill>
                  <a:schemeClr val="accent1"/>
                </a:solidFill>
              </a:rPr>
              <a:t>méthodes</a:t>
            </a:r>
            <a:r>
              <a:rPr lang="en-US" altLang="ja-JP" b="1" dirty="0">
                <a:solidFill>
                  <a:schemeClr val="accent1"/>
                </a:solidFill>
              </a:rPr>
              <a:t> </a:t>
            </a:r>
            <a:r>
              <a:rPr lang="en-US" altLang="ja-JP" b="1" dirty="0" err="1">
                <a:solidFill>
                  <a:schemeClr val="accent1"/>
                </a:solidFill>
              </a:rPr>
              <a:t>agiles</a:t>
            </a:r>
            <a:r>
              <a:rPr lang="en-US" altLang="ja-JP" b="1" dirty="0">
                <a:solidFill>
                  <a:schemeClr val="accent1"/>
                </a:solidFill>
              </a:rPr>
              <a:t> </a:t>
            </a:r>
            <a:r>
              <a:rPr lang="en-US" altLang="ja-JP" dirty="0"/>
              <a:t>type Scrum, Kanban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ja-JP" dirty="0" err="1"/>
              <a:t>Construire</a:t>
            </a:r>
            <a:r>
              <a:rPr lang="en-US" altLang="ja-JP" dirty="0"/>
              <a:t> </a:t>
            </a:r>
            <a:r>
              <a:rPr lang="en-US" altLang="ja-JP" dirty="0" err="1"/>
              <a:t>une</a:t>
            </a:r>
            <a:r>
              <a:rPr lang="en-US" altLang="ja-JP" dirty="0"/>
              <a:t> </a:t>
            </a:r>
            <a:r>
              <a:rPr lang="en-US" altLang="ja-JP" b="1" dirty="0" err="1">
                <a:solidFill>
                  <a:schemeClr val="accent2"/>
                </a:solidFill>
              </a:rPr>
              <a:t>démarche</a:t>
            </a:r>
            <a:r>
              <a:rPr lang="en-US" altLang="ja-JP" b="1" dirty="0">
                <a:solidFill>
                  <a:schemeClr val="accent2"/>
                </a:solidFill>
              </a:rPr>
              <a:t> </a:t>
            </a:r>
            <a:r>
              <a:rPr lang="en-US" altLang="ja-JP" b="1" dirty="0" err="1">
                <a:solidFill>
                  <a:schemeClr val="accent2"/>
                </a:solidFill>
              </a:rPr>
              <a:t>professionnelle</a:t>
            </a:r>
            <a:r>
              <a:rPr lang="en-US" altLang="ja-JP" b="1" dirty="0">
                <a:solidFill>
                  <a:schemeClr val="accent2"/>
                </a:solidFill>
              </a:rPr>
              <a:t> </a:t>
            </a:r>
            <a:r>
              <a:rPr lang="en-US" altLang="ja-JP" dirty="0"/>
              <a:t>de A à Z</a:t>
            </a:r>
          </a:p>
          <a:p>
            <a:r>
              <a:rPr lang="en-US" altLang="ja-JP" dirty="0" err="1"/>
              <a:t>Avoir</a:t>
            </a:r>
            <a:r>
              <a:rPr lang="en-US" altLang="ja-JP" dirty="0"/>
              <a:t> plus </a:t>
            </a:r>
            <a:r>
              <a:rPr lang="en-US" altLang="ja-JP" dirty="0" err="1"/>
              <a:t>confiance</a:t>
            </a:r>
            <a:r>
              <a:rPr lang="en-US" altLang="ja-JP" dirty="0"/>
              <a:t> </a:t>
            </a:r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 err="1"/>
              <a:t>moi</a:t>
            </a:r>
            <a:r>
              <a:rPr lang="en-US" altLang="ja-JP" dirty="0"/>
              <a:t> et </a:t>
            </a:r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 err="1"/>
              <a:t>mes</a:t>
            </a:r>
            <a:r>
              <a:rPr lang="en-US" altLang="ja-JP" dirty="0"/>
              <a:t> </a:t>
            </a:r>
            <a:r>
              <a:rPr lang="en-US" altLang="ja-JP" dirty="0" err="1"/>
              <a:t>compétences</a:t>
            </a:r>
            <a:endParaRPr lang="en-US" altLang="ja-JP" dirty="0"/>
          </a:p>
          <a:p>
            <a:r>
              <a:rPr lang="en-US" altLang="ja-JP" dirty="0" err="1"/>
              <a:t>Reprendre</a:t>
            </a:r>
            <a:r>
              <a:rPr lang="en-US" altLang="ja-JP" dirty="0"/>
              <a:t> un mode de vie active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ja-JP" dirty="0"/>
              <a:t>Bien plus </a:t>
            </a:r>
            <a:r>
              <a:rPr lang="en-US" altLang="ja-JP" dirty="0" err="1"/>
              <a:t>qu’une</a:t>
            </a:r>
            <a:r>
              <a:rPr lang="en-US" altLang="ja-JP" dirty="0"/>
              <a:t> formation </a:t>
            </a:r>
            <a:r>
              <a:rPr lang="en-US" altLang="ja-JP" dirty="0" err="1"/>
              <a:t>professionnelle</a:t>
            </a:r>
            <a:r>
              <a:rPr lang="en-US" altLang="ja-JP" dirty="0"/>
              <a:t>, </a:t>
            </a:r>
            <a:r>
              <a:rPr lang="en-US" altLang="ja-JP" dirty="0" err="1"/>
              <a:t>SIMPLonMARS</a:t>
            </a:r>
            <a:r>
              <a:rPr lang="en-US" altLang="ja-JP" dirty="0"/>
              <a:t> </a:t>
            </a:r>
            <a:r>
              <a:rPr lang="en-US" altLang="ja-JP" dirty="0" err="1"/>
              <a:t>est</a:t>
            </a:r>
            <a:r>
              <a:rPr lang="en-US" altLang="ja-JP" dirty="0"/>
              <a:t> </a:t>
            </a:r>
            <a:r>
              <a:rPr lang="en-US" altLang="ja-JP" dirty="0" err="1"/>
              <a:t>une</a:t>
            </a:r>
            <a:r>
              <a:rPr lang="en-US" altLang="ja-JP" dirty="0"/>
              <a:t> </a:t>
            </a:r>
            <a:r>
              <a:rPr lang="en-US" altLang="ja-JP" dirty="0" err="1"/>
              <a:t>école</a:t>
            </a:r>
            <a:r>
              <a:rPr lang="en-US" altLang="ja-JP" dirty="0"/>
              <a:t> de la vie,</a:t>
            </a:r>
            <a:endParaRPr kumimoji="1" lang="ja-JP" altLang="en-US" dirty="0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7060605"/>
      </p:ext>
    </p:extLst>
  </p:cSld>
  <p:clrMapOvr>
    <a:masterClrMapping/>
  </p:clrMapOvr>
  <p:transition spd="slow" advTm="13242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b="7809"/>
          <a:stretch>
            <a:fillRect/>
          </a:stretch>
        </p:blipFill>
        <p:spPr/>
      </p:pic>
      <p:sp>
        <p:nvSpPr>
          <p:cNvPr id="29" name="テキスト プレースホルダー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pic>
        <p:nvPicPr>
          <p:cNvPr id="33" name="図プレースホルダー 3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r="16220"/>
          <a:stretch>
            <a:fillRect/>
          </a:stretch>
        </p:blipFill>
        <p:spPr/>
      </p:pic>
      <p:sp>
        <p:nvSpPr>
          <p:cNvPr id="38" name="テキスト プレースホルダー 3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err="1"/>
              <a:t>Mes</a:t>
            </a:r>
            <a:r>
              <a:rPr lang="en-US" altLang="ja-JP" dirty="0"/>
              <a:t> </a:t>
            </a:r>
            <a:r>
              <a:rPr lang="en-US" altLang="ja-JP" dirty="0" err="1"/>
              <a:t>projets</a:t>
            </a:r>
            <a:r>
              <a:rPr lang="en-US" altLang="ja-JP" dirty="0"/>
              <a:t> </a:t>
            </a:r>
            <a:r>
              <a:rPr lang="en-US" altLang="ja-JP" dirty="0" err="1"/>
              <a:t>SIMPLonMARS</a:t>
            </a:r>
            <a:endParaRPr lang="ja-JP" altLang="en-US" dirty="0"/>
          </a:p>
        </p:txBody>
      </p:sp>
      <p:sp>
        <p:nvSpPr>
          <p:cNvPr id="39" name="テキスト プレースホルダー 3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0" name="テキスト プレースホルダー 3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8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80">
        <p14:flip dir="r"/>
      </p:transition>
    </mc:Choice>
    <mc:Fallback xmlns="">
      <p:transition spd="slow" advTm="428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Mes</a:t>
            </a:r>
            <a:r>
              <a:rPr lang="en-US" altLang="ja-JP" dirty="0"/>
              <a:t> </a:t>
            </a:r>
            <a:r>
              <a:rPr lang="en-US" altLang="ja-JP" dirty="0" err="1"/>
              <a:t>Projets</a:t>
            </a:r>
            <a:r>
              <a:rPr kumimoji="1" lang="en-US" altLang="ja-JP" dirty="0"/>
              <a:t> </a:t>
            </a:r>
            <a:r>
              <a:rPr kumimoji="1" lang="en-US" altLang="ja-JP" dirty="0" err="1">
                <a:solidFill>
                  <a:schemeClr val="accent1"/>
                </a:solidFill>
                <a:latin typeface="Route 159 Bold" pitchFamily="50" charset="0"/>
              </a:rPr>
              <a:t>SIMPLonMARS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0"/>
          </p:nvPr>
        </p:nvSpPr>
        <p:spPr>
          <a:xfrm>
            <a:off x="1285313" y="4560924"/>
            <a:ext cx="3496403" cy="720080"/>
          </a:xfrm>
        </p:spPr>
        <p:txBody>
          <a:bodyPr/>
          <a:lstStyle/>
          <a:p>
            <a:r>
              <a:rPr kumimoji="1" lang="en-US" altLang="ja-JP" dirty="0" err="1"/>
              <a:t>Octobre</a:t>
            </a:r>
            <a:r>
              <a:rPr kumimoji="1" lang="en-US" altLang="ja-JP" dirty="0"/>
              <a:t> 2016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Début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ja-JP" dirty="0"/>
              <a:t>Commencement de la formation </a:t>
            </a:r>
            <a:r>
              <a:rPr lang="en-US" altLang="ja-JP" dirty="0" err="1"/>
              <a:t>SIMPLonMARS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5"/>
          </p:nvPr>
        </p:nvSpPr>
        <p:spPr>
          <a:xfrm>
            <a:off x="5299662" y="5943640"/>
            <a:ext cx="3496403" cy="720080"/>
          </a:xfrm>
        </p:spPr>
        <p:txBody>
          <a:bodyPr/>
          <a:lstStyle/>
          <a:p>
            <a:r>
              <a:rPr kumimoji="1" lang="en-US" altLang="ja-JP" dirty="0" err="1"/>
              <a:t>Novembre</a:t>
            </a:r>
            <a:r>
              <a:rPr kumimoji="1" lang="en-US" altLang="ja-JP" dirty="0"/>
              <a:t> 2016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Roman Photo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7"/>
          </p:nvPr>
        </p:nvSpPr>
        <p:spPr>
          <a:xfrm>
            <a:off x="4773727" y="7581346"/>
            <a:ext cx="4548274" cy="2430199"/>
          </a:xfrm>
        </p:spPr>
        <p:txBody>
          <a:bodyPr/>
          <a:lstStyle/>
          <a:p>
            <a:r>
              <a:rPr lang="en-US" altLang="ja-JP" dirty="0"/>
              <a:t>Premier </a:t>
            </a:r>
            <a:r>
              <a:rPr lang="en-US" altLang="ja-JP" dirty="0" err="1"/>
              <a:t>projet</a:t>
            </a:r>
            <a:r>
              <a:rPr lang="en-US" altLang="ja-JP" dirty="0"/>
              <a:t> de </a:t>
            </a:r>
            <a:r>
              <a:rPr lang="en-US" altLang="ja-JP" dirty="0" err="1"/>
              <a:t>groupe</a:t>
            </a:r>
            <a:r>
              <a:rPr lang="en-US" altLang="ja-JP" dirty="0"/>
              <a:t> et </a:t>
            </a:r>
            <a:r>
              <a:rPr lang="en-US" altLang="ja-JP" dirty="0" err="1"/>
              <a:t>découverte</a:t>
            </a:r>
            <a:r>
              <a:rPr lang="en-US" altLang="ja-JP" dirty="0"/>
              <a:t> de la cooperation,</a:t>
            </a:r>
          </a:p>
          <a:p>
            <a:r>
              <a:rPr lang="en-US" altLang="ja-JP" dirty="0" err="1"/>
              <a:t>Réalisation</a:t>
            </a:r>
            <a:r>
              <a:rPr lang="en-US" altLang="ja-JP" dirty="0"/>
              <a:t> Home Page/ Shooting Photos </a:t>
            </a:r>
          </a:p>
          <a:p>
            <a:r>
              <a:rPr lang="en-US" altLang="ja-JP" dirty="0"/>
              <a:t> Languages </a:t>
            </a:r>
            <a:r>
              <a:rPr lang="en-US" altLang="ja-JP" dirty="0" err="1"/>
              <a:t>Utilisés</a:t>
            </a:r>
            <a:r>
              <a:rPr lang="en-US" altLang="ja-JP" dirty="0"/>
              <a:t> HTML CSS</a:t>
            </a:r>
          </a:p>
          <a:p>
            <a:r>
              <a:rPr kumimoji="1" lang="en-US" altLang="ja-JP" dirty="0" err="1">
                <a:hlinkClick r:id="rId2"/>
              </a:rPr>
              <a:t>Voir</a:t>
            </a:r>
            <a:r>
              <a:rPr kumimoji="1" lang="en-US" altLang="ja-JP" dirty="0">
                <a:hlinkClick r:id="rId2"/>
              </a:rPr>
              <a:t> le </a:t>
            </a:r>
            <a:r>
              <a:rPr kumimoji="1" lang="en-US" altLang="ja-JP" dirty="0" err="1">
                <a:hlinkClick r:id="rId2"/>
              </a:rPr>
              <a:t>projet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8"/>
          </p:nvPr>
        </p:nvSpPr>
        <p:spPr>
          <a:xfrm>
            <a:off x="9428413" y="4550883"/>
            <a:ext cx="3609701" cy="720080"/>
          </a:xfrm>
        </p:spPr>
        <p:txBody>
          <a:bodyPr/>
          <a:lstStyle/>
          <a:p>
            <a:r>
              <a:rPr lang="en-US" altLang="ja-JP" dirty="0" err="1"/>
              <a:t>Novembre</a:t>
            </a:r>
            <a:r>
              <a:rPr lang="en-US" altLang="ja-JP" dirty="0"/>
              <a:t> 2016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1" lang="en-US" altLang="ja-JP" dirty="0" err="1"/>
              <a:t>SIMPLonSTRAP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30"/>
          </p:nvPr>
        </p:nvSpPr>
        <p:spPr>
          <a:xfrm>
            <a:off x="8979748" y="1572374"/>
            <a:ext cx="4548274" cy="2191651"/>
          </a:xfrm>
        </p:spPr>
        <p:txBody>
          <a:bodyPr/>
          <a:lstStyle/>
          <a:p>
            <a:r>
              <a:rPr lang="en-US" altLang="ja-JP" dirty="0" err="1"/>
              <a:t>Création</a:t>
            </a:r>
            <a:r>
              <a:rPr lang="en-US" altLang="ja-JP" dirty="0"/>
              <a:t> </a:t>
            </a:r>
            <a:r>
              <a:rPr lang="en-US" altLang="ja-JP" dirty="0" err="1"/>
              <a:t>d’une</a:t>
            </a:r>
            <a:r>
              <a:rPr lang="en-US" altLang="ja-JP" dirty="0"/>
              <a:t> </a:t>
            </a:r>
            <a:r>
              <a:rPr lang="en-US" altLang="ja-JP" dirty="0" err="1"/>
              <a:t>libraire</a:t>
            </a:r>
            <a:r>
              <a:rPr lang="en-US" altLang="ja-JP" dirty="0"/>
              <a:t> HTML/CSS </a:t>
            </a:r>
            <a:r>
              <a:rPr lang="en-US" altLang="ja-JP" dirty="0" err="1"/>
              <a:t>en</a:t>
            </a:r>
            <a:r>
              <a:rPr lang="en-US" altLang="ja-JP" dirty="0"/>
              <a:t> </a:t>
            </a:r>
            <a:r>
              <a:rPr lang="en-US" altLang="ja-JP" dirty="0" err="1"/>
              <a:t>groupe</a:t>
            </a:r>
            <a:r>
              <a:rPr lang="en-US" altLang="ja-JP" dirty="0"/>
              <a:t>,</a:t>
            </a:r>
          </a:p>
          <a:p>
            <a:r>
              <a:rPr kumimoji="1" lang="en-US" altLang="ja-JP" dirty="0" err="1"/>
              <a:t>Réalisation</a:t>
            </a:r>
            <a:r>
              <a:rPr kumimoji="1" lang="en-US" altLang="ja-JP" dirty="0"/>
              <a:t> de la page de documentation/ </a:t>
            </a:r>
            <a:r>
              <a:rPr kumimoji="1" lang="en-US" altLang="ja-JP" dirty="0" err="1"/>
              <a:t>Intégration</a:t>
            </a:r>
            <a:r>
              <a:rPr kumimoji="1" lang="en-US" altLang="ja-JP" dirty="0"/>
              <a:t> des </a:t>
            </a:r>
            <a:r>
              <a:rPr kumimoji="1" lang="en-US" altLang="ja-JP" dirty="0" err="1"/>
              <a:t>HelperClass</a:t>
            </a:r>
            <a:endParaRPr kumimoji="1" lang="en-US" altLang="ja-JP" dirty="0"/>
          </a:p>
          <a:p>
            <a:r>
              <a:rPr lang="en-US" altLang="ja-JP" dirty="0" err="1">
                <a:hlinkClick r:id="rId3"/>
              </a:rPr>
              <a:t>Voir</a:t>
            </a:r>
            <a:r>
              <a:rPr lang="en-US" altLang="ja-JP" dirty="0">
                <a:hlinkClick r:id="rId3"/>
              </a:rPr>
              <a:t> le </a:t>
            </a:r>
            <a:r>
              <a:rPr lang="en-US" altLang="ja-JP" dirty="0" err="1">
                <a:hlinkClick r:id="rId3"/>
              </a:rPr>
              <a:t>Projet</a:t>
            </a:r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31"/>
          </p:nvPr>
        </p:nvSpPr>
        <p:spPr>
          <a:xfrm>
            <a:off x="13528022" y="5938005"/>
            <a:ext cx="3819997" cy="720080"/>
          </a:xfrm>
        </p:spPr>
        <p:txBody>
          <a:bodyPr/>
          <a:lstStyle/>
          <a:p>
            <a:r>
              <a:rPr kumimoji="1" lang="en-US" altLang="ja-JP" dirty="0" err="1"/>
              <a:t>Décembre</a:t>
            </a:r>
            <a:r>
              <a:rPr kumimoji="1" lang="en-US" altLang="ja-JP" dirty="0"/>
              <a:t> 2016</a:t>
            </a:r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en-US" altLang="ja-JP" dirty="0" err="1"/>
              <a:t>Projet</a:t>
            </a:r>
            <a:r>
              <a:rPr kumimoji="1" lang="en-US" altLang="ja-JP" dirty="0"/>
              <a:t> XY</a:t>
            </a:r>
            <a:endParaRPr kumimoji="1" lang="ja-JP" altLang="en-US" dirty="0"/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33"/>
          </p:nvPr>
        </p:nvSpPr>
        <p:spPr>
          <a:xfrm>
            <a:off x="11854539" y="7465517"/>
            <a:ext cx="6376751" cy="1882511"/>
          </a:xfrm>
        </p:spPr>
        <p:txBody>
          <a:bodyPr/>
          <a:lstStyle/>
          <a:p>
            <a:r>
              <a:rPr lang="en-US" altLang="ja-JP" dirty="0" err="1"/>
              <a:t>Création</a:t>
            </a:r>
            <a:r>
              <a:rPr lang="en-US" altLang="ja-JP" dirty="0"/>
              <a:t> d’un </a:t>
            </a:r>
            <a:r>
              <a:rPr lang="en-US" altLang="ja-JP" dirty="0" err="1"/>
              <a:t>jeu</a:t>
            </a:r>
            <a:r>
              <a:rPr lang="en-US" altLang="ja-JP" dirty="0"/>
              <a:t> sur le theme de noel </a:t>
            </a:r>
            <a:r>
              <a:rPr lang="en-US" altLang="ja-JP" dirty="0" err="1"/>
              <a:t>en</a:t>
            </a:r>
            <a:r>
              <a:rPr lang="en-US" altLang="ja-JP" dirty="0"/>
              <a:t> JavaScript</a:t>
            </a:r>
          </a:p>
          <a:p>
            <a:r>
              <a:rPr kumimoji="1" lang="en-US" altLang="ja-JP" dirty="0"/>
              <a:t>Concep</a:t>
            </a:r>
            <a:r>
              <a:rPr lang="en-US" altLang="ja-JP" dirty="0"/>
              <a:t>tion d’un </a:t>
            </a:r>
            <a:r>
              <a:rPr lang="en-US" altLang="ja-JP" dirty="0" err="1"/>
              <a:t>compte</a:t>
            </a:r>
            <a:r>
              <a:rPr lang="en-US" altLang="ja-JP" dirty="0"/>
              <a:t> à </a:t>
            </a:r>
            <a:r>
              <a:rPr lang="en-US" altLang="ja-JP" dirty="0" err="1"/>
              <a:t>rebours</a:t>
            </a:r>
            <a:r>
              <a:rPr lang="en-US" altLang="ja-JP" dirty="0"/>
              <a:t> et </a:t>
            </a:r>
            <a:r>
              <a:rPr lang="en-US" altLang="ja-JP" dirty="0" err="1"/>
              <a:t>gestion</a:t>
            </a:r>
            <a:r>
              <a:rPr lang="en-US" altLang="ja-JP" dirty="0"/>
              <a:t> </a:t>
            </a:r>
            <a:r>
              <a:rPr lang="en-US" altLang="ja-JP" dirty="0" err="1"/>
              <a:t>d’événements</a:t>
            </a:r>
            <a:r>
              <a:rPr lang="en-US" altLang="ja-JP" dirty="0"/>
              <a:t> au </a:t>
            </a:r>
            <a:r>
              <a:rPr lang="en-US" altLang="ja-JP" dirty="0" err="1"/>
              <a:t>clic</a:t>
            </a:r>
            <a:r>
              <a:rPr lang="en-US" altLang="ja-JP" dirty="0"/>
              <a:t>,</a:t>
            </a:r>
          </a:p>
          <a:p>
            <a:r>
              <a:rPr kumimoji="1" lang="en-US" altLang="ja-JP" dirty="0" err="1">
                <a:hlinkClick r:id="rId4"/>
              </a:rPr>
              <a:t>Voir</a:t>
            </a:r>
            <a:r>
              <a:rPr lang="en-US" altLang="ja-JP" dirty="0">
                <a:hlinkClick r:id="rId4"/>
              </a:rPr>
              <a:t> le </a:t>
            </a:r>
            <a:r>
              <a:rPr lang="en-US" altLang="ja-JP" dirty="0" err="1">
                <a:hlinkClick r:id="rId4"/>
              </a:rPr>
              <a:t>projet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/>
              <a:t>Oral Final </a:t>
            </a:r>
            <a:r>
              <a:rPr lang="en-US" altLang="ja-JP" dirty="0" err="1"/>
              <a:t>SIMPLonMARS</a:t>
            </a:r>
            <a:r>
              <a:rPr lang="en-US" altLang="ja-JP" dirty="0"/>
              <a:t> | </a:t>
            </a:r>
            <a:r>
              <a:rPr lang="en-US" altLang="ja-JP" dirty="0" err="1"/>
              <a:t>Laurène</a:t>
            </a:r>
            <a:r>
              <a:rPr lang="en-US" altLang="ja-JP" dirty="0"/>
              <a:t> BERGMAN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0840081"/>
      </p:ext>
    </p:extLst>
  </p:cSld>
  <p:clrMapOvr>
    <a:masterClrMapping/>
  </p:clrMapOvr>
  <p:transition spd="slow" advTm="13060">
    <p:cover/>
  </p:transition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16153</TotalTime>
  <Words>741</Words>
  <Application>Microsoft Office PowerPoint</Application>
  <PresentationFormat>Personnalisé</PresentationFormat>
  <Paragraphs>145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32" baseType="lpstr">
      <vt:lpstr>MS PGothic</vt:lpstr>
      <vt:lpstr>Arial</vt:lpstr>
      <vt:lpstr>Calibri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Wingdings</vt:lpstr>
      <vt:lpstr>Vega - Header</vt:lpstr>
      <vt:lpstr>Vega - Footer Only</vt:lpstr>
      <vt:lpstr>Vega - Free</vt:lpstr>
      <vt:lpstr>SIMPLonMARS</vt:lpstr>
      <vt:lpstr>Présentation PowerPoint</vt:lpstr>
      <vt:lpstr>Table des Matières</vt:lpstr>
      <vt:lpstr>Présentation PowerPoint</vt:lpstr>
      <vt:lpstr>Avant SIMPLonMARS</vt:lpstr>
      <vt:lpstr>Présentation PowerPoint</vt:lpstr>
      <vt:lpstr>Ce que m’a appris SIMPLonMARS</vt:lpstr>
      <vt:lpstr>Présentation PowerPoint</vt:lpstr>
      <vt:lpstr>Mes Projets SIMPLonMARS</vt:lpstr>
      <vt:lpstr>Mes Projets SIMPLonMARS</vt:lpstr>
      <vt:lpstr>Mes projets SIMPLonMARS</vt:lpstr>
      <vt:lpstr>Présentation PowerPoint</vt:lpstr>
      <vt:lpstr>Et après SIMPLonMARS ?</vt:lpstr>
      <vt:lpstr>Présentation PowerPoint</vt:lpstr>
      <vt:lpstr>En Conclusion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Le Blog Lily</cp:lastModifiedBy>
  <cp:revision>377</cp:revision>
  <dcterms:created xsi:type="dcterms:W3CDTF">2015-09-05T11:42:45Z</dcterms:created>
  <dcterms:modified xsi:type="dcterms:W3CDTF">2017-05-30T06:30:23Z</dcterms:modified>
</cp:coreProperties>
</file>